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43" name="Google Shape;543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44" name="Google Shape;544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54" name="Google Shape;654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55" name="Google Shape;655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2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765" name="Google Shape;765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66" name="Google Shape;766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2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878" name="Google Shape;878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79" name="Google Shape;879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2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92" name="Google Shape;992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93" name="Google Shape;993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3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106" name="Google Shape;1106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07" name="Google Shape;1107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p31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220" name="Google Shape;1220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21" name="Google Shape;1221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Start of Lecture 30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9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p3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341" name="Google Shape;1341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42" name="Google Shape;1342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3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62" name="Google Shape;1462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463" name="Google Shape;1463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3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83" name="Google Shape;1583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84" name="Google Shape;1584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29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3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03" name="Google Shape;1703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704" name="Google Shape;1704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3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p3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65" name="Google Shape;1765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766" name="Google Shape;1766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3" name="Shape 1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Google Shape;1824;p3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25" name="Google Shape;1825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826" name="Google Shape;1826;p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3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3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5" name="Google Shape;1885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886" name="Google Shape;1886;p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3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p3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45" name="Google Shape;1945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946" name="Google Shape;1946;p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3" name="Shape 2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" name="Google Shape;2004;p4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05" name="Google Shape;2005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006" name="Google Shape;2006;p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8" name="Google Shape;108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9" name="Google Shape;109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6" name="Google Shape;156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7" name="Google Shape;157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2" name="Google Shape;212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13" name="Google Shape;213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9" name="Google Shape;319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0" name="Google Shape;320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32" name="Google Shape;432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33" name="Google Shape;433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228600" y="1447800"/>
            <a:ext cx="4114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2" type="body"/>
          </p:nvPr>
        </p:nvSpPr>
        <p:spPr>
          <a:xfrm>
            <a:off x="4495800" y="1447800"/>
            <a:ext cx="4114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sz="2000"/>
            </a:lvl2pPr>
            <a:lvl3pPr lvl="2" rtl="0" algn="ctr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sz="1800"/>
            </a:lvl3pPr>
            <a:lvl4pPr lvl="3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sz="1600"/>
            </a:lvl4pPr>
            <a:lvl5pPr lvl="4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 rot="5400000">
            <a:off x="4467300" y="1876500"/>
            <a:ext cx="6172200" cy="21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 rot="5400000">
            <a:off x="161850" y="-162000"/>
            <a:ext cx="6172200" cy="6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 rot="5400000">
            <a:off x="2133600" y="-457200"/>
            <a:ext cx="4572000" cy="83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/>
          <p:nvPr>
            <p:ph idx="2" type="pic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None/>
              <a:defRPr b="0" i="0" sz="28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None/>
              <a:defRPr b="0" i="0" sz="24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0" i="0" sz="20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Verdana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Verdana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Verdana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▪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0" name="Google Shape;50;p7"/>
          <p:cNvSpPr txBox="1"/>
          <p:nvPr>
            <p:ph idx="2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Verdana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Verdana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Verdana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630238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630238" y="1681163"/>
            <a:ext cx="38688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10"/>
          <p:cNvSpPr txBox="1"/>
          <p:nvPr>
            <p:ph idx="2" type="body"/>
          </p:nvPr>
        </p:nvSpPr>
        <p:spPr>
          <a:xfrm>
            <a:off x="630238" y="2505075"/>
            <a:ext cx="38688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3" type="body"/>
          </p:nvPr>
        </p:nvSpPr>
        <p:spPr>
          <a:xfrm>
            <a:off x="4629150" y="1681163"/>
            <a:ext cx="38877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8" name="Google Shape;68;p10"/>
          <p:cNvSpPr txBox="1"/>
          <p:nvPr>
            <p:ph idx="4" type="body"/>
          </p:nvPr>
        </p:nvSpPr>
        <p:spPr>
          <a:xfrm>
            <a:off x="4629150" y="2505075"/>
            <a:ext cx="38877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" id="15" name="Google Shape;15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0" y="6381750"/>
            <a:ext cx="761999" cy="4762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0" name="Google Shape;90;p13"/>
          <p:cNvSpPr txBox="1"/>
          <p:nvPr>
            <p:ph type="title"/>
          </p:nvPr>
        </p:nvSpPr>
        <p:spPr>
          <a:xfrm>
            <a:off x="304800" y="2362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endParaRPr/>
          </a:p>
        </p:txBody>
      </p:sp>
      <p:sp>
        <p:nvSpPr>
          <p:cNvPr id="91" name="Google Shape;91;p13"/>
          <p:cNvSpPr txBox="1"/>
          <p:nvPr>
            <p:ph idx="1" type="body"/>
          </p:nvPr>
        </p:nvSpPr>
        <p:spPr>
          <a:xfrm>
            <a:off x="228600" y="3657600"/>
            <a:ext cx="83820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lang="en-US"/>
              <a:t>Lecture 18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2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547" name="Google Shape;547;p22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48" name="Google Shape;548;p22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49" name="Google Shape;549;p22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50" name="Google Shape;550;p22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51" name="Google Shape;551;p22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2" name="Google Shape;552;p22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553" name="Google Shape;553;p22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</a:t>
            </a:r>
            <a:endParaRPr/>
          </a:p>
        </p:txBody>
      </p:sp>
      <p:cxnSp>
        <p:nvCxnSpPr>
          <p:cNvPr id="554" name="Google Shape;554;p22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55" name="Google Shape;555;p22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56" name="Google Shape;556;p22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57" name="Google Shape;557;p22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58" name="Google Shape;558;p22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559" name="Google Shape;559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0" name="Google Shape;560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561" name="Google Shape;561;p22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562" name="Google Shape;562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3" name="Google Shape;563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564" name="Google Shape;564;p22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565" name="Google Shape;565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6" name="Google Shape;566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567" name="Google Shape;567;p22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68" name="Google Shape;568;p22"/>
          <p:cNvGrpSpPr/>
          <p:nvPr/>
        </p:nvGrpSpPr>
        <p:grpSpPr>
          <a:xfrm>
            <a:off x="4800600" y="4021137"/>
            <a:ext cx="445029" cy="477487"/>
            <a:chOff x="2304" y="1296"/>
            <a:chExt cx="348" cy="338"/>
          </a:xfrm>
        </p:grpSpPr>
        <p:sp>
          <p:nvSpPr>
            <p:cNvPr id="569" name="Google Shape;569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0" name="Google Shape;570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571" name="Google Shape;571;p22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572" name="Google Shape;572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3" name="Google Shape;573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574" name="Google Shape;574;p22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575" name="Google Shape;575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6" name="Google Shape;576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577" name="Google Shape;577;p22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578" name="Google Shape;578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9" name="Google Shape;579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580" name="Google Shape;580;p22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581" name="Google Shape;581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2" name="Google Shape;582;p22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583" name="Google Shape;583;p22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584" name="Google Shape;584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5" name="Google Shape;585;p22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586" name="Google Shape;586;p22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587" name="Google Shape;587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8" name="Google Shape;588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589" name="Google Shape;589;p22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90" name="Google Shape;590;p22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1" name="Google Shape;591;p22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2" name="Google Shape;592;p22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3" name="Google Shape;593;p22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4" name="Google Shape;594;p22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5" name="Google Shape;595;p22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6" name="Google Shape;596;p22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7" name="Google Shape;597;p22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8" name="Google Shape;598;p22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9" name="Google Shape;599;p22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00" name="Google Shape;600;p22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01" name="Google Shape;601;p22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02" name="Google Shape;602;p22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03" name="Google Shape;603;p22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04" name="Google Shape;604;p22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605" name="Google Shape;605;p22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606" name="Google Shape;606;p22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607" name="Google Shape;607;p22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608" name="Google Shape;608;p22"/>
          <p:cNvSpPr txBox="1"/>
          <p:nvPr/>
        </p:nvSpPr>
        <p:spPr>
          <a:xfrm>
            <a:off x="6162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609" name="Google Shape;609;p22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610" name="Google Shape;610;p22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611" name="Google Shape;611;p22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612" name="Google Shape;612;p22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613" name="Google Shape;613;p22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614" name="Google Shape;614;p22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15" name="Google Shape;615;p22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16" name="Google Shape;616;p22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17" name="Google Shape;617;p22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18" name="Google Shape;618;p22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19" name="Google Shape;619;p22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20" name="Google Shape;620;p22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21" name="Google Shape;621;p22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22" name="Google Shape;622;p22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23" name="Google Shape;623;p22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624" name="Google Shape;624;p22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625" name="Google Shape;625;p22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626" name="Google Shape;626;p22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627" name="Google Shape;627;p22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628" name="Google Shape;628;p22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29" name="Google Shape;629;p22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0" name="Google Shape;630;p22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1" name="Google Shape;631;p22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2" name="Google Shape;632;p22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3" name="Google Shape;633;p22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4" name="Google Shape;634;p22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5" name="Google Shape;635;p22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6" name="Google Shape;636;p22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7" name="Google Shape;637;p22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8" name="Google Shape;638;p22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39" name="Google Shape;639;p22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40" name="Google Shape;640;p22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41" name="Google Shape;641;p22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42" name="Google Shape;642;p22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43" name="Google Shape;643;p22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44" name="Google Shape;644;p22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45" name="Google Shape;645;p22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46" name="Google Shape;646;p22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47" name="Google Shape;647;p22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648" name="Google Shape;648;p22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9" name="Google Shape;649;p22"/>
          <p:cNvSpPr txBox="1"/>
          <p:nvPr/>
        </p:nvSpPr>
        <p:spPr>
          <a:xfrm>
            <a:off x="4419600" y="3979862"/>
            <a:ext cx="54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650" name="Google Shape;650;p22"/>
          <p:cNvSpPr/>
          <p:nvPr/>
        </p:nvSpPr>
        <p:spPr>
          <a:xfrm>
            <a:off x="4343400" y="3030537"/>
            <a:ext cx="428700" cy="474600"/>
          </a:xfrm>
          <a:prstGeom prst="ellipse">
            <a:avLst/>
          </a:prstGeom>
          <a:solidFill>
            <a:srgbClr val="333399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1" name="Google Shape;651;p22"/>
          <p:cNvSpPr txBox="1"/>
          <p:nvPr/>
        </p:nvSpPr>
        <p:spPr>
          <a:xfrm>
            <a:off x="3581400" y="5410200"/>
            <a:ext cx="314400" cy="3969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23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658" name="Google Shape;658;p23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59" name="Google Shape;659;p23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0" name="Google Shape;660;p23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1" name="Google Shape;661;p23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2" name="Google Shape;662;p23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63" name="Google Shape;663;p23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664" name="Google Shape;664;p23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</a:t>
            </a:r>
            <a:endParaRPr/>
          </a:p>
        </p:txBody>
      </p:sp>
      <p:cxnSp>
        <p:nvCxnSpPr>
          <p:cNvPr id="665" name="Google Shape;665;p23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6" name="Google Shape;666;p23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7" name="Google Shape;667;p23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8" name="Google Shape;668;p23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9" name="Google Shape;669;p23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670" name="Google Shape;670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1" name="Google Shape;671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672" name="Google Shape;672;p23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673" name="Google Shape;673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4" name="Google Shape;674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675" name="Google Shape;675;p23"/>
          <p:cNvGrpSpPr/>
          <p:nvPr/>
        </p:nvGrpSpPr>
        <p:grpSpPr>
          <a:xfrm>
            <a:off x="4325937" y="3030537"/>
            <a:ext cx="443750" cy="477487"/>
            <a:chOff x="2304" y="1296"/>
            <a:chExt cx="348" cy="338"/>
          </a:xfrm>
        </p:grpSpPr>
        <p:sp>
          <p:nvSpPr>
            <p:cNvPr id="676" name="Google Shape;676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7" name="Google Shape;677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678" name="Google Shape;678;p23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79" name="Google Shape;679;p23"/>
          <p:cNvGrpSpPr/>
          <p:nvPr/>
        </p:nvGrpSpPr>
        <p:grpSpPr>
          <a:xfrm>
            <a:off x="4800600" y="4021137"/>
            <a:ext cx="445029" cy="477487"/>
            <a:chOff x="2304" y="1296"/>
            <a:chExt cx="348" cy="338"/>
          </a:xfrm>
        </p:grpSpPr>
        <p:sp>
          <p:nvSpPr>
            <p:cNvPr id="680" name="Google Shape;680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81" name="Google Shape;681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682" name="Google Shape;682;p23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683" name="Google Shape;683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84" name="Google Shape;684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685" name="Google Shape;685;p23"/>
          <p:cNvGrpSpPr/>
          <p:nvPr/>
        </p:nvGrpSpPr>
        <p:grpSpPr>
          <a:xfrm>
            <a:off x="2616200" y="3017837"/>
            <a:ext cx="443750" cy="477487"/>
            <a:chOff x="2304" y="1296"/>
            <a:chExt cx="348" cy="338"/>
          </a:xfrm>
        </p:grpSpPr>
        <p:sp>
          <p:nvSpPr>
            <p:cNvPr id="686" name="Google Shape;686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87" name="Google Shape;687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688" name="Google Shape;688;p23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689" name="Google Shape;689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0" name="Google Shape;690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691" name="Google Shape;691;p23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692" name="Google Shape;692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3" name="Google Shape;693;p23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694" name="Google Shape;694;p23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695" name="Google Shape;695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6" name="Google Shape;696;p23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697" name="Google Shape;697;p23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698" name="Google Shape;698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9" name="Google Shape;699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700" name="Google Shape;700;p23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01" name="Google Shape;701;p23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2" name="Google Shape;702;p23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3" name="Google Shape;703;p23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4" name="Google Shape;704;p23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5" name="Google Shape;705;p23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6" name="Google Shape;706;p23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7" name="Google Shape;707;p23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8" name="Google Shape;708;p23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9" name="Google Shape;709;p23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0" name="Google Shape;710;p23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1" name="Google Shape;711;p23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2" name="Google Shape;712;p23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3" name="Google Shape;713;p23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4" name="Google Shape;714;p23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5" name="Google Shape;715;p23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716" name="Google Shape;716;p23"/>
          <p:cNvSpPr txBox="1"/>
          <p:nvPr/>
        </p:nvSpPr>
        <p:spPr>
          <a:xfrm>
            <a:off x="3429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717" name="Google Shape;717;p23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718" name="Google Shape;718;p23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719" name="Google Shape;719;p23"/>
          <p:cNvSpPr txBox="1"/>
          <p:nvPr/>
        </p:nvSpPr>
        <p:spPr>
          <a:xfrm>
            <a:off x="6162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720" name="Google Shape;720;p23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721" name="Google Shape;721;p23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722" name="Google Shape;722;p23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723" name="Google Shape;723;p23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724" name="Google Shape;724;p23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725" name="Google Shape;725;p23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26" name="Google Shape;726;p23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27" name="Google Shape;727;p23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28" name="Google Shape;728;p23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729" name="Google Shape;729;p23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30" name="Google Shape;730;p23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31" name="Google Shape;731;p23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32" name="Google Shape;732;p23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33" name="Google Shape;733;p23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34" name="Google Shape;734;p23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735" name="Google Shape;735;p23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736" name="Google Shape;736;p23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37" name="Google Shape;737;p23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738" name="Google Shape;738;p23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739" name="Google Shape;739;p23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740" name="Google Shape;740;p23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1" name="Google Shape;741;p23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2" name="Google Shape;742;p23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3" name="Google Shape;743;p23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4" name="Google Shape;744;p23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5" name="Google Shape;745;p23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6" name="Google Shape;746;p23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7" name="Google Shape;747;p23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8" name="Google Shape;748;p23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9" name="Google Shape;749;p23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50" name="Google Shape;750;p23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51" name="Google Shape;751;p23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52" name="Google Shape;752;p23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53" name="Google Shape;753;p23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54" name="Google Shape;754;p23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55" name="Google Shape;755;p23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756" name="Google Shape;756;p23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57" name="Google Shape;757;p23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58" name="Google Shape;758;p23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759" name="Google Shape;759;p23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0" name="Google Shape;760;p23"/>
          <p:cNvSpPr txBox="1"/>
          <p:nvPr/>
        </p:nvSpPr>
        <p:spPr>
          <a:xfrm>
            <a:off x="4419600" y="3979862"/>
            <a:ext cx="54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761" name="Google Shape;761;p23"/>
          <p:cNvSpPr/>
          <p:nvPr/>
        </p:nvSpPr>
        <p:spPr>
          <a:xfrm>
            <a:off x="3533775" y="2192337"/>
            <a:ext cx="428700" cy="474600"/>
          </a:xfrm>
          <a:prstGeom prst="ellipse">
            <a:avLst/>
          </a:prstGeom>
          <a:solidFill>
            <a:srgbClr val="333399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2" name="Google Shape;762;p23"/>
          <p:cNvSpPr txBox="1"/>
          <p:nvPr/>
        </p:nvSpPr>
        <p:spPr>
          <a:xfrm>
            <a:off x="2209800" y="5410200"/>
            <a:ext cx="314400" cy="3969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24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769" name="Google Shape;769;p24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0" name="Google Shape;770;p24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1" name="Google Shape;771;p24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2" name="Google Shape;772;p24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3" name="Google Shape;773;p24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74" name="Google Shape;774;p24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775" name="Google Shape;775;p24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</a:t>
            </a:r>
            <a:endParaRPr/>
          </a:p>
        </p:txBody>
      </p:sp>
      <p:cxnSp>
        <p:nvCxnSpPr>
          <p:cNvPr id="776" name="Google Shape;776;p24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7" name="Google Shape;777;p24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8" name="Google Shape;778;p24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9" name="Google Shape;779;p24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80" name="Google Shape;780;p24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781" name="Google Shape;781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2" name="Google Shape;782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783" name="Google Shape;783;p24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784" name="Google Shape;78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5" name="Google Shape;785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786" name="Google Shape;786;p24"/>
          <p:cNvGrpSpPr/>
          <p:nvPr/>
        </p:nvGrpSpPr>
        <p:grpSpPr>
          <a:xfrm>
            <a:off x="4325937" y="3030537"/>
            <a:ext cx="443750" cy="477487"/>
            <a:chOff x="2304" y="1296"/>
            <a:chExt cx="348" cy="338"/>
          </a:xfrm>
        </p:grpSpPr>
        <p:sp>
          <p:nvSpPr>
            <p:cNvPr id="787" name="Google Shape;787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8" name="Google Shape;788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789" name="Google Shape;789;p24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90" name="Google Shape;790;p24"/>
          <p:cNvGrpSpPr/>
          <p:nvPr/>
        </p:nvGrpSpPr>
        <p:grpSpPr>
          <a:xfrm>
            <a:off x="4800600" y="4021137"/>
            <a:ext cx="445029" cy="477487"/>
            <a:chOff x="2304" y="1296"/>
            <a:chExt cx="348" cy="338"/>
          </a:xfrm>
        </p:grpSpPr>
        <p:sp>
          <p:nvSpPr>
            <p:cNvPr id="791" name="Google Shape;791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2" name="Google Shape;792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793" name="Google Shape;793;p24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794" name="Google Shape;79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5" name="Google Shape;795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796" name="Google Shape;796;p24"/>
          <p:cNvGrpSpPr/>
          <p:nvPr/>
        </p:nvGrpSpPr>
        <p:grpSpPr>
          <a:xfrm>
            <a:off x="2616200" y="3017837"/>
            <a:ext cx="443750" cy="477487"/>
            <a:chOff x="2304" y="1296"/>
            <a:chExt cx="348" cy="338"/>
          </a:xfrm>
        </p:grpSpPr>
        <p:sp>
          <p:nvSpPr>
            <p:cNvPr id="797" name="Google Shape;797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8" name="Google Shape;798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799" name="Google Shape;799;p24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800" name="Google Shape;80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1" name="Google Shape;80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802" name="Google Shape;802;p24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803" name="Google Shape;803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4" name="Google Shape;804;p24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805" name="Google Shape;805;p24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806" name="Google Shape;80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7" name="Google Shape;807;p24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808" name="Google Shape;808;p24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809" name="Google Shape;809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10" name="Google Shape;810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811" name="Google Shape;811;p24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12" name="Google Shape;812;p24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3" name="Google Shape;813;p24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4" name="Google Shape;814;p24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5" name="Google Shape;815;p24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6" name="Google Shape;816;p24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7" name="Google Shape;817;p24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8" name="Google Shape;818;p24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9" name="Google Shape;819;p24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0" name="Google Shape;820;p24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1" name="Google Shape;821;p24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2" name="Google Shape;822;p24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3" name="Google Shape;823;p24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4" name="Google Shape;824;p24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5" name="Google Shape;825;p24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26" name="Google Shape;826;p24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827" name="Google Shape;827;p24"/>
          <p:cNvSpPr txBox="1"/>
          <p:nvPr/>
        </p:nvSpPr>
        <p:spPr>
          <a:xfrm>
            <a:off x="3429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828" name="Google Shape;828;p24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829" name="Google Shape;829;p24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830" name="Google Shape;830;p24"/>
          <p:cNvSpPr txBox="1"/>
          <p:nvPr/>
        </p:nvSpPr>
        <p:spPr>
          <a:xfrm>
            <a:off x="6162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831" name="Google Shape;831;p24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832" name="Google Shape;832;p24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833" name="Google Shape;833;p24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834" name="Google Shape;834;p24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835" name="Google Shape;835;p24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836" name="Google Shape;836;p24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37" name="Google Shape;837;p24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838" name="Google Shape;838;p24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39" name="Google Shape;839;p24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840" name="Google Shape;840;p24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41" name="Google Shape;841;p24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842" name="Google Shape;842;p24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43" name="Google Shape;843;p24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844" name="Google Shape;844;p24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845" name="Google Shape;845;p24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846" name="Google Shape;846;p24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847" name="Google Shape;847;p24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848" name="Google Shape;848;p24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849" name="Google Shape;849;p24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850" name="Google Shape;850;p24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851" name="Google Shape;851;p24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2" name="Google Shape;852;p24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3" name="Google Shape;853;p24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4" name="Google Shape;854;p24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5" name="Google Shape;855;p24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6" name="Google Shape;856;p24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7" name="Google Shape;857;p24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8" name="Google Shape;858;p24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9" name="Google Shape;859;p24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0" name="Google Shape;860;p24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61" name="Google Shape;861;p24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862" name="Google Shape;862;p24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63" name="Google Shape;863;p24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64" name="Google Shape;864;p24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865" name="Google Shape;865;p24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66" name="Google Shape;866;p24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867" name="Google Shape;867;p24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868" name="Google Shape;868;p24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869" name="Google Shape;869;p24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870" name="Google Shape;870;p24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1" name="Google Shape;871;p24"/>
          <p:cNvSpPr txBox="1"/>
          <p:nvPr/>
        </p:nvSpPr>
        <p:spPr>
          <a:xfrm>
            <a:off x="4419600" y="3979862"/>
            <a:ext cx="54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grpSp>
        <p:nvGrpSpPr>
          <p:cNvPr id="872" name="Google Shape;872;p24"/>
          <p:cNvGrpSpPr/>
          <p:nvPr/>
        </p:nvGrpSpPr>
        <p:grpSpPr>
          <a:xfrm>
            <a:off x="3429000" y="2209800"/>
            <a:ext cx="443750" cy="477487"/>
            <a:chOff x="2304" y="1296"/>
            <a:chExt cx="348" cy="338"/>
          </a:xfrm>
        </p:grpSpPr>
        <p:sp>
          <p:nvSpPr>
            <p:cNvPr id="873" name="Google Shape;873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74" name="Google Shape;874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875" name="Google Shape;875;p24"/>
          <p:cNvSpPr txBox="1"/>
          <p:nvPr/>
        </p:nvSpPr>
        <p:spPr>
          <a:xfrm>
            <a:off x="2047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25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882" name="Google Shape;882;p25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83" name="Google Shape;883;p25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84" name="Google Shape;884;p25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85" name="Google Shape;885;p25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86" name="Google Shape;886;p25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87" name="Google Shape;887;p25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888" name="Google Shape;888;p25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889" name="Google Shape;889;p25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90" name="Google Shape;890;p25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91" name="Google Shape;891;p25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92" name="Google Shape;892;p25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93" name="Google Shape;893;p25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894" name="Google Shape;89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95" name="Google Shape;89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896" name="Google Shape;896;p25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897" name="Google Shape;897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98" name="Google Shape;898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899" name="Google Shape;899;p25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900" name="Google Shape;90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01" name="Google Shape;901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902" name="Google Shape;902;p25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03" name="Google Shape;903;p25"/>
          <p:cNvGrpSpPr/>
          <p:nvPr/>
        </p:nvGrpSpPr>
        <p:grpSpPr>
          <a:xfrm>
            <a:off x="4300537" y="3005137"/>
            <a:ext cx="445029" cy="477487"/>
            <a:chOff x="2304" y="1296"/>
            <a:chExt cx="348" cy="338"/>
          </a:xfrm>
        </p:grpSpPr>
        <p:sp>
          <p:nvSpPr>
            <p:cNvPr id="904" name="Google Shape;90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05" name="Google Shape;90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906" name="Google Shape;906;p25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907" name="Google Shape;907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08" name="Google Shape;908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909" name="Google Shape;909;p25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910" name="Google Shape;91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1" name="Google Shape;911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912" name="Google Shape;912;p25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913" name="Google Shape;913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4" name="Google Shape;914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915" name="Google Shape;915;p25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916" name="Google Shape;91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7" name="Google Shape;917;p25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918" name="Google Shape;918;p25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919" name="Google Shape;919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0" name="Google Shape;920;p25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921" name="Google Shape;921;p25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922" name="Google Shape;92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3" name="Google Shape;923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924" name="Google Shape;924;p25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25" name="Google Shape;925;p25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6" name="Google Shape;926;p25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7" name="Google Shape;927;p25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8" name="Google Shape;928;p25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9" name="Google Shape;929;p25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0" name="Google Shape;930;p25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1" name="Google Shape;931;p25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2" name="Google Shape;932;p25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3" name="Google Shape;933;p25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4" name="Google Shape;934;p25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5" name="Google Shape;935;p25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6" name="Google Shape;936;p25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7" name="Google Shape;937;p25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8" name="Google Shape;938;p25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39" name="Google Shape;939;p25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940" name="Google Shape;940;p25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941" name="Google Shape;941;p25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942" name="Google Shape;942;p25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943" name="Google Shape;943;p25"/>
          <p:cNvSpPr txBox="1"/>
          <p:nvPr/>
        </p:nvSpPr>
        <p:spPr>
          <a:xfrm>
            <a:off x="34194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944" name="Google Shape;944;p25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945" name="Google Shape;945;p25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946" name="Google Shape;946;p25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947" name="Google Shape;947;p25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948" name="Google Shape;948;p25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949" name="Google Shape;949;p25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50" name="Google Shape;950;p25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951" name="Google Shape;951;p25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52" name="Google Shape;952;p25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953" name="Google Shape;953;p25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954" name="Google Shape;954;p25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955" name="Google Shape;955;p25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956" name="Google Shape;956;p25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957" name="Google Shape;957;p25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958" name="Google Shape;958;p25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959" name="Google Shape;959;p25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960" name="Google Shape;960;p25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961" name="Google Shape;961;p25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962" name="Google Shape;962;p25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963" name="Google Shape;963;p25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964" name="Google Shape;964;p25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5" name="Google Shape;965;p25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6" name="Google Shape;966;p25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7" name="Google Shape;967;p25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8" name="Google Shape;968;p25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9" name="Google Shape;969;p25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0" name="Google Shape;970;p25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1" name="Google Shape;971;p25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2" name="Google Shape;972;p25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3" name="Google Shape;973;p25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74" name="Google Shape;974;p25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975" name="Google Shape;975;p25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76" name="Google Shape;976;p25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977" name="Google Shape;977;p25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978" name="Google Shape;978;p25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979" name="Google Shape;979;p25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980" name="Google Shape;980;p25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981" name="Google Shape;981;p25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982" name="Google Shape;982;p25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983" name="Google Shape;983;p25"/>
          <p:cNvSpPr txBox="1"/>
          <p:nvPr/>
        </p:nvSpPr>
        <p:spPr>
          <a:xfrm>
            <a:off x="6162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984" name="Google Shape;984;p25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985" name="Google Shape;985;p25"/>
          <p:cNvGrpSpPr/>
          <p:nvPr/>
        </p:nvGrpSpPr>
        <p:grpSpPr>
          <a:xfrm>
            <a:off x="4792662" y="4038600"/>
            <a:ext cx="443750" cy="477487"/>
            <a:chOff x="2304" y="1296"/>
            <a:chExt cx="348" cy="338"/>
          </a:xfrm>
        </p:grpSpPr>
        <p:sp>
          <p:nvSpPr>
            <p:cNvPr id="986" name="Google Shape;98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87" name="Google Shape;987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988" name="Google Shape;988;p25"/>
          <p:cNvSpPr txBox="1"/>
          <p:nvPr/>
        </p:nvSpPr>
        <p:spPr>
          <a:xfrm>
            <a:off x="4343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cxnSp>
        <p:nvCxnSpPr>
          <p:cNvPr id="989" name="Google Shape;989;p25"/>
          <p:cNvCxnSpPr/>
          <p:nvPr/>
        </p:nvCxnSpPr>
        <p:spPr>
          <a:xfrm flipH="1" rot="-5400000">
            <a:off x="4610887" y="3499650"/>
            <a:ext cx="850800" cy="366600"/>
          </a:xfrm>
          <a:prstGeom prst="curvedConnector2">
            <a:avLst/>
          </a:prstGeom>
          <a:noFill/>
          <a:ln cap="flat" cmpd="sng" w="2857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26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996" name="Google Shape;996;p26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97" name="Google Shape;997;p26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98" name="Google Shape;998;p26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99" name="Google Shape;999;p26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00" name="Google Shape;1000;p26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01" name="Google Shape;1001;p26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002" name="Google Shape;1002;p26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003" name="Google Shape;1003;p26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04" name="Google Shape;1004;p26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05" name="Google Shape;1005;p26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06" name="Google Shape;1006;p26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07" name="Google Shape;1007;p26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008" name="Google Shape;1008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09" name="Google Shape;1009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010" name="Google Shape;1010;p26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1011" name="Google Shape;101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2" name="Google Shape;1012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013" name="Google Shape;1013;p26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1014" name="Google Shape;1014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5" name="Google Shape;1015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016" name="Google Shape;1016;p26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17" name="Google Shape;1017;p26"/>
          <p:cNvGrpSpPr/>
          <p:nvPr/>
        </p:nvGrpSpPr>
        <p:grpSpPr>
          <a:xfrm>
            <a:off x="4781550" y="4021137"/>
            <a:ext cx="445029" cy="477487"/>
            <a:chOff x="2304" y="1296"/>
            <a:chExt cx="348" cy="338"/>
          </a:xfrm>
        </p:grpSpPr>
        <p:sp>
          <p:nvSpPr>
            <p:cNvPr id="1018" name="Google Shape;1018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9" name="Google Shape;1019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020" name="Google Shape;1020;p26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1021" name="Google Shape;102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2" name="Google Shape;1022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023" name="Google Shape;1023;p26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1024" name="Google Shape;1024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5" name="Google Shape;1025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026" name="Google Shape;1026;p26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1027" name="Google Shape;1027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8" name="Google Shape;1028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029" name="Google Shape;1029;p26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1030" name="Google Shape;1030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1" name="Google Shape;1031;p26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032" name="Google Shape;1032;p26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1033" name="Google Shape;1033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4" name="Google Shape;1034;p26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035" name="Google Shape;1035;p26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1036" name="Google Shape;1036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7" name="Google Shape;1037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038" name="Google Shape;1038;p26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39" name="Google Shape;1039;p26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0" name="Google Shape;1040;p26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1" name="Google Shape;1041;p26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2" name="Google Shape;1042;p26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3" name="Google Shape;1043;p26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4" name="Google Shape;1044;p26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5" name="Google Shape;1045;p26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6" name="Google Shape;1046;p26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7" name="Google Shape;1047;p26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8" name="Google Shape;1048;p26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9" name="Google Shape;1049;p26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50" name="Google Shape;1050;p26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51" name="Google Shape;1051;p26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52" name="Google Shape;1052;p26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53" name="Google Shape;1053;p26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054" name="Google Shape;1054;p26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055" name="Google Shape;1055;p26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056" name="Google Shape;1056;p26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057" name="Google Shape;1057;p26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058" name="Google Shape;1058;p26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059" name="Google Shape;1059;p26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060" name="Google Shape;1060;p26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061" name="Google Shape;1061;p26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062" name="Google Shape;1062;p26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063" name="Google Shape;1063;p26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064" name="Google Shape;1064;p26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065" name="Google Shape;1065;p26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066" name="Google Shape;1066;p26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067" name="Google Shape;1067;p26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068" name="Google Shape;1068;p26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069" name="Google Shape;1069;p26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070" name="Google Shape;1070;p26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071" name="Google Shape;1071;p26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072" name="Google Shape;1072;p26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073" name="Google Shape;1073;p26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074" name="Google Shape;1074;p26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075" name="Google Shape;1075;p26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076" name="Google Shape;1076;p26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077" name="Google Shape;1077;p26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078" name="Google Shape;1078;p26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9" name="Google Shape;1079;p26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0" name="Google Shape;1080;p26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1" name="Google Shape;1081;p26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2" name="Google Shape;1082;p26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3" name="Google Shape;1083;p26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4" name="Google Shape;1084;p26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5" name="Google Shape;1085;p26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6" name="Google Shape;1086;p26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7" name="Google Shape;1087;p26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088" name="Google Shape;1088;p26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089" name="Google Shape;1089;p26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090" name="Google Shape;1090;p26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091" name="Google Shape;1091;p26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092" name="Google Shape;1092;p26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093" name="Google Shape;1093;p26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094" name="Google Shape;1094;p26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095" name="Google Shape;1095;p26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096" name="Google Shape;1096;p26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097" name="Google Shape;1097;p26"/>
          <p:cNvSpPr txBox="1"/>
          <p:nvPr/>
        </p:nvSpPr>
        <p:spPr>
          <a:xfrm>
            <a:off x="3429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098" name="Google Shape;1098;p26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099" name="Google Shape;1099;p26"/>
          <p:cNvGrpSpPr/>
          <p:nvPr/>
        </p:nvGrpSpPr>
        <p:grpSpPr>
          <a:xfrm>
            <a:off x="4267200" y="2971800"/>
            <a:ext cx="443750" cy="477487"/>
            <a:chOff x="2304" y="1296"/>
            <a:chExt cx="348" cy="338"/>
          </a:xfrm>
        </p:grpSpPr>
        <p:sp>
          <p:nvSpPr>
            <p:cNvPr id="1100" name="Google Shape;1100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01" name="Google Shape;1101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102" name="Google Shape;1102;p26"/>
          <p:cNvSpPr txBox="1"/>
          <p:nvPr/>
        </p:nvSpPr>
        <p:spPr>
          <a:xfrm>
            <a:off x="4343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cxnSp>
        <p:nvCxnSpPr>
          <p:cNvPr id="1103" name="Google Shape;1103;p26"/>
          <p:cNvCxnSpPr/>
          <p:nvPr/>
        </p:nvCxnSpPr>
        <p:spPr>
          <a:xfrm>
            <a:off x="3881437" y="2259012"/>
            <a:ext cx="752400" cy="649200"/>
          </a:xfrm>
          <a:prstGeom prst="curvedConnector3">
            <a:avLst>
              <a:gd fmla="val 0" name="adj1"/>
            </a:avLst>
          </a:prstGeom>
          <a:noFill/>
          <a:ln cap="flat" cmpd="sng" w="2857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27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110" name="Google Shape;1110;p27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1" name="Google Shape;1111;p27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2" name="Google Shape;1112;p27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3" name="Google Shape;1113;p27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4" name="Google Shape;1114;p27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15" name="Google Shape;1115;p27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116" name="Google Shape;1116;p27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117" name="Google Shape;1117;p27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8" name="Google Shape;1118;p27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9" name="Google Shape;1119;p27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20" name="Google Shape;1120;p27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1" name="Google Shape;1121;p27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122" name="Google Shape;1122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3" name="Google Shape;1123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124" name="Google Shape;1124;p27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1125" name="Google Shape;1125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6" name="Google Shape;1126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127" name="Google Shape;1127;p27"/>
          <p:cNvGrpSpPr/>
          <p:nvPr/>
        </p:nvGrpSpPr>
        <p:grpSpPr>
          <a:xfrm>
            <a:off x="4325937" y="3030537"/>
            <a:ext cx="443750" cy="477487"/>
            <a:chOff x="2304" y="1296"/>
            <a:chExt cx="348" cy="338"/>
          </a:xfrm>
        </p:grpSpPr>
        <p:sp>
          <p:nvSpPr>
            <p:cNvPr id="1128" name="Google Shape;112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9" name="Google Shape;1129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130" name="Google Shape;1130;p27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31" name="Google Shape;1131;p27"/>
          <p:cNvGrpSpPr/>
          <p:nvPr/>
        </p:nvGrpSpPr>
        <p:grpSpPr>
          <a:xfrm>
            <a:off x="4781550" y="4021137"/>
            <a:ext cx="445029" cy="477487"/>
            <a:chOff x="2304" y="1296"/>
            <a:chExt cx="348" cy="338"/>
          </a:xfrm>
        </p:grpSpPr>
        <p:sp>
          <p:nvSpPr>
            <p:cNvPr id="1132" name="Google Shape;1132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3" name="Google Shape;1133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134" name="Google Shape;1134;p27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1135" name="Google Shape;1135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6" name="Google Shape;1136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137" name="Google Shape;1137;p27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1138" name="Google Shape;113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9" name="Google Shape;1139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140" name="Google Shape;1140;p27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1141" name="Google Shape;1141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2" name="Google Shape;1142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143" name="Google Shape;1143;p27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1144" name="Google Shape;1144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5" name="Google Shape;1145;p2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146" name="Google Shape;1146;p27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1147" name="Google Shape;114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8" name="Google Shape;1148;p27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149" name="Google Shape;1149;p27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1150" name="Google Shape;115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51" name="Google Shape;1151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152" name="Google Shape;1152;p27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153" name="Google Shape;1153;p27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4" name="Google Shape;1154;p27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5" name="Google Shape;1155;p27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6" name="Google Shape;1156;p27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7" name="Google Shape;1157;p27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8" name="Google Shape;1158;p27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9" name="Google Shape;1159;p27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0" name="Google Shape;1160;p27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1" name="Google Shape;1161;p27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2" name="Google Shape;1162;p27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3" name="Google Shape;1163;p27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4" name="Google Shape;1164;p27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5" name="Google Shape;1165;p27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6" name="Google Shape;1166;p27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67" name="Google Shape;1167;p27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168" name="Google Shape;1168;p27"/>
          <p:cNvSpPr txBox="1"/>
          <p:nvPr/>
        </p:nvSpPr>
        <p:spPr>
          <a:xfrm>
            <a:off x="34194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169" name="Google Shape;1169;p27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170" name="Google Shape;1170;p27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171" name="Google Shape;1171;p27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172" name="Google Shape;1172;p27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173" name="Google Shape;1173;p27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174" name="Google Shape;1174;p27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175" name="Google Shape;1175;p27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176" name="Google Shape;1176;p27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177" name="Google Shape;1177;p27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178" name="Google Shape;1178;p27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179" name="Google Shape;1179;p27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180" name="Google Shape;1180;p27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181" name="Google Shape;1181;p27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182" name="Google Shape;1182;p27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183" name="Google Shape;1183;p27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184" name="Google Shape;1184;p27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185" name="Google Shape;1185;p27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186" name="Google Shape;1186;p27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187" name="Google Shape;1187;p27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188" name="Google Shape;1188;p27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189" name="Google Shape;1189;p27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190" name="Google Shape;1190;p27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191" name="Google Shape;1191;p27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192" name="Google Shape;1192;p27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3" name="Google Shape;1193;p27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4" name="Google Shape;1194;p27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5" name="Google Shape;1195;p27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6" name="Google Shape;1196;p27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7" name="Google Shape;1197;p27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8" name="Google Shape;1198;p27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9" name="Google Shape;1199;p27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0" name="Google Shape;1200;p27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1" name="Google Shape;1201;p27"/>
          <p:cNvSpPr txBox="1"/>
          <p:nvPr/>
        </p:nvSpPr>
        <p:spPr>
          <a:xfrm>
            <a:off x="4572000" y="1295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202" name="Google Shape;1202;p27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203" name="Google Shape;1203;p27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204" name="Google Shape;1204;p27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205" name="Google Shape;1205;p27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206" name="Google Shape;1206;p27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207" name="Google Shape;1207;p27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208" name="Google Shape;1208;p27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209" name="Google Shape;1209;p27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210" name="Google Shape;1210;p27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211" name="Google Shape;1211;p27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212" name="Google Shape;1212;p27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213" name="Google Shape;1213;p27"/>
          <p:cNvGrpSpPr/>
          <p:nvPr/>
        </p:nvGrpSpPr>
        <p:grpSpPr>
          <a:xfrm>
            <a:off x="3429000" y="2192337"/>
            <a:ext cx="443750" cy="477487"/>
            <a:chOff x="2304" y="1296"/>
            <a:chExt cx="348" cy="338"/>
          </a:xfrm>
        </p:grpSpPr>
        <p:sp>
          <p:nvSpPr>
            <p:cNvPr id="1214" name="Google Shape;1214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15" name="Google Shape;1215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216" name="Google Shape;1216;p27"/>
          <p:cNvSpPr txBox="1"/>
          <p:nvPr/>
        </p:nvSpPr>
        <p:spPr>
          <a:xfrm>
            <a:off x="4343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cxnSp>
        <p:nvCxnSpPr>
          <p:cNvPr id="1217" name="Google Shape;1217;p27"/>
          <p:cNvCxnSpPr/>
          <p:nvPr/>
        </p:nvCxnSpPr>
        <p:spPr>
          <a:xfrm flipH="1" rot="10800000">
            <a:off x="3705224" y="1701837"/>
            <a:ext cx="1095300" cy="490500"/>
          </a:xfrm>
          <a:prstGeom prst="curvedConnector2">
            <a:avLst/>
          </a:prstGeom>
          <a:noFill/>
          <a:ln cap="flat" cmpd="sng" w="952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28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224" name="Google Shape;1224;p28"/>
          <p:cNvCxnSpPr/>
          <p:nvPr/>
        </p:nvCxnSpPr>
        <p:spPr>
          <a:xfrm>
            <a:off x="4289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25" name="Google Shape;1225;p28"/>
          <p:cNvCxnSpPr/>
          <p:nvPr/>
        </p:nvCxnSpPr>
        <p:spPr>
          <a:xfrm>
            <a:off x="7108825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26" name="Google Shape;1226;p28"/>
          <p:cNvCxnSpPr/>
          <p:nvPr/>
        </p:nvCxnSpPr>
        <p:spPr>
          <a:xfrm flipH="1">
            <a:off x="6230937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27" name="Google Shape;1227;p28"/>
          <p:cNvCxnSpPr/>
          <p:nvPr/>
        </p:nvCxnSpPr>
        <p:spPr>
          <a:xfrm flipH="1">
            <a:off x="2590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28" name="Google Shape;1228;p28"/>
          <p:cNvCxnSpPr/>
          <p:nvPr/>
        </p:nvCxnSpPr>
        <p:spPr>
          <a:xfrm>
            <a:off x="3500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29" name="Google Shape;1229;p28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230" name="Google Shape;1230;p28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insert(15)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231" name="Google Shape;1231;p28"/>
          <p:cNvCxnSpPr/>
          <p:nvPr/>
        </p:nvCxnSpPr>
        <p:spPr>
          <a:xfrm>
            <a:off x="5229225" y="1785937"/>
            <a:ext cx="15525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32" name="Google Shape;1232;p28"/>
          <p:cNvCxnSpPr/>
          <p:nvPr/>
        </p:nvCxnSpPr>
        <p:spPr>
          <a:xfrm flipH="1">
            <a:off x="3797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33" name="Google Shape;1233;p28"/>
          <p:cNvCxnSpPr/>
          <p:nvPr/>
        </p:nvCxnSpPr>
        <p:spPr>
          <a:xfrm flipH="1">
            <a:off x="2113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34" name="Google Shape;1234;p28"/>
          <p:cNvCxnSpPr/>
          <p:nvPr/>
        </p:nvCxnSpPr>
        <p:spPr>
          <a:xfrm>
            <a:off x="2603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5" name="Google Shape;1235;p28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236" name="Google Shape;123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7" name="Google Shape;123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238" name="Google Shape;1238;p28"/>
          <p:cNvGrpSpPr/>
          <p:nvPr/>
        </p:nvGrpSpPr>
        <p:grpSpPr>
          <a:xfrm>
            <a:off x="6680200" y="2192337"/>
            <a:ext cx="443750" cy="477487"/>
            <a:chOff x="2304" y="1296"/>
            <a:chExt cx="348" cy="338"/>
          </a:xfrm>
        </p:grpSpPr>
        <p:sp>
          <p:nvSpPr>
            <p:cNvPr id="1239" name="Google Shape;1239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0" name="Google Shape;1240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241" name="Google Shape;1241;p28"/>
          <p:cNvGrpSpPr/>
          <p:nvPr/>
        </p:nvGrpSpPr>
        <p:grpSpPr>
          <a:xfrm>
            <a:off x="3944937" y="3030537"/>
            <a:ext cx="443750" cy="477487"/>
            <a:chOff x="2304" y="1296"/>
            <a:chExt cx="348" cy="338"/>
          </a:xfrm>
        </p:grpSpPr>
        <p:sp>
          <p:nvSpPr>
            <p:cNvPr id="1242" name="Google Shape;124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3" name="Google Shape;124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244" name="Google Shape;1244;p28"/>
          <p:cNvCxnSpPr/>
          <p:nvPr/>
        </p:nvCxnSpPr>
        <p:spPr>
          <a:xfrm flipH="1">
            <a:off x="3505312" y="1785937"/>
            <a:ext cx="13572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5" name="Google Shape;1245;p28"/>
          <p:cNvGrpSpPr/>
          <p:nvPr/>
        </p:nvGrpSpPr>
        <p:grpSpPr>
          <a:xfrm>
            <a:off x="4400550" y="4021137"/>
            <a:ext cx="445029" cy="477487"/>
            <a:chOff x="2304" y="1296"/>
            <a:chExt cx="348" cy="338"/>
          </a:xfrm>
        </p:grpSpPr>
        <p:sp>
          <p:nvSpPr>
            <p:cNvPr id="1246" name="Google Shape;124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7" name="Google Shape;124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248" name="Google Shape;1248;p28"/>
          <p:cNvGrpSpPr/>
          <p:nvPr/>
        </p:nvGrpSpPr>
        <p:grpSpPr>
          <a:xfrm>
            <a:off x="2725737" y="4021137"/>
            <a:ext cx="443750" cy="477487"/>
            <a:chOff x="2304" y="1296"/>
            <a:chExt cx="348" cy="338"/>
          </a:xfrm>
        </p:grpSpPr>
        <p:sp>
          <p:nvSpPr>
            <p:cNvPr id="1249" name="Google Shape;1249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0" name="Google Shape;1250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251" name="Google Shape;1251;p28"/>
          <p:cNvGrpSpPr/>
          <p:nvPr/>
        </p:nvGrpSpPr>
        <p:grpSpPr>
          <a:xfrm>
            <a:off x="2235200" y="3005137"/>
            <a:ext cx="443750" cy="477487"/>
            <a:chOff x="2304" y="1296"/>
            <a:chExt cx="348" cy="338"/>
          </a:xfrm>
        </p:grpSpPr>
        <p:sp>
          <p:nvSpPr>
            <p:cNvPr id="1252" name="Google Shape;125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3" name="Google Shape;125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254" name="Google Shape;1254;p28"/>
          <p:cNvGrpSpPr/>
          <p:nvPr/>
        </p:nvGrpSpPr>
        <p:grpSpPr>
          <a:xfrm>
            <a:off x="1744662" y="4021137"/>
            <a:ext cx="444779" cy="477487"/>
            <a:chOff x="2304" y="1296"/>
            <a:chExt cx="348" cy="338"/>
          </a:xfrm>
        </p:grpSpPr>
        <p:sp>
          <p:nvSpPr>
            <p:cNvPr id="1255" name="Google Shape;1255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6" name="Google Shape;1256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257" name="Google Shape;1257;p28"/>
          <p:cNvGrpSpPr/>
          <p:nvPr/>
        </p:nvGrpSpPr>
        <p:grpSpPr>
          <a:xfrm>
            <a:off x="3429000" y="4021137"/>
            <a:ext cx="445277" cy="477487"/>
            <a:chOff x="2303" y="1296"/>
            <a:chExt cx="349" cy="338"/>
          </a:xfrm>
        </p:grpSpPr>
        <p:sp>
          <p:nvSpPr>
            <p:cNvPr id="1258" name="Google Shape;125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9" name="Google Shape;1259;p2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260" name="Google Shape;1260;p28"/>
          <p:cNvGrpSpPr/>
          <p:nvPr/>
        </p:nvGrpSpPr>
        <p:grpSpPr>
          <a:xfrm>
            <a:off x="7450137" y="3005137"/>
            <a:ext cx="443502" cy="477487"/>
            <a:chOff x="2305" y="1296"/>
            <a:chExt cx="347" cy="338"/>
          </a:xfrm>
        </p:grpSpPr>
        <p:sp>
          <p:nvSpPr>
            <p:cNvPr id="1261" name="Google Shape;1261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2" name="Google Shape;1262;p28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263" name="Google Shape;1263;p28"/>
          <p:cNvGrpSpPr/>
          <p:nvPr/>
        </p:nvGrpSpPr>
        <p:grpSpPr>
          <a:xfrm>
            <a:off x="5907087" y="3005137"/>
            <a:ext cx="444001" cy="477487"/>
            <a:chOff x="2304" y="1296"/>
            <a:chExt cx="348" cy="338"/>
          </a:xfrm>
        </p:grpSpPr>
        <p:sp>
          <p:nvSpPr>
            <p:cNvPr id="1264" name="Google Shape;126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5" name="Google Shape;1265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266" name="Google Shape;1266;p28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267" name="Google Shape;1267;p28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68" name="Google Shape;1268;p28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69" name="Google Shape;1269;p28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0" name="Google Shape;1270;p28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1" name="Google Shape;1271;p28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2" name="Google Shape;1272;p28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3" name="Google Shape;1273;p28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4" name="Google Shape;1274;p28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5" name="Google Shape;1275;p28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6" name="Google Shape;1276;p28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7" name="Google Shape;1277;p28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8" name="Google Shape;1278;p28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9" name="Google Shape;1279;p28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80" name="Google Shape;1280;p28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81" name="Google Shape;1281;p28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282" name="Google Shape;1282;p28"/>
          <p:cNvSpPr txBox="1"/>
          <p:nvPr/>
        </p:nvSpPr>
        <p:spPr>
          <a:xfrm>
            <a:off x="34194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283" name="Google Shape;1283;p28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284" name="Google Shape;1284;p28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285" name="Google Shape;1285;p28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286" name="Google Shape;1286;p28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287" name="Google Shape;1287;p28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288" name="Google Shape;1288;p28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289" name="Google Shape;1289;p28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290" name="Google Shape;1290;p28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291" name="Google Shape;1291;p28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292" name="Google Shape;1292;p28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293" name="Google Shape;1293;p28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294" name="Google Shape;1294;p28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295" name="Google Shape;1295;p28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296" name="Google Shape;1296;p28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297" name="Google Shape;1297;p28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298" name="Google Shape;1298;p28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299" name="Google Shape;1299;p28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300" name="Google Shape;1300;p28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301" name="Google Shape;1301;p28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302" name="Google Shape;1302;p28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303" name="Google Shape;1303;p28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304" name="Google Shape;1304;p28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305" name="Google Shape;1305;p28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306" name="Google Shape;1306;p28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7" name="Google Shape;1307;p28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8" name="Google Shape;1308;p28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9" name="Google Shape;1309;p28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0" name="Google Shape;1310;p28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1" name="Google Shape;1311;p28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2" name="Google Shape;1312;p28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3" name="Google Shape;1313;p28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4" name="Google Shape;1314;p28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5" name="Google Shape;1315;p28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316" name="Google Shape;1316;p28"/>
          <p:cNvSpPr txBox="1"/>
          <p:nvPr/>
        </p:nvSpPr>
        <p:spPr>
          <a:xfrm>
            <a:off x="2819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317" name="Google Shape;1317;p28"/>
          <p:cNvSpPr txBox="1"/>
          <p:nvPr/>
        </p:nvSpPr>
        <p:spPr>
          <a:xfrm>
            <a:off x="6450012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318" name="Google Shape;1318;p28"/>
          <p:cNvSpPr txBox="1"/>
          <p:nvPr/>
        </p:nvSpPr>
        <p:spPr>
          <a:xfrm>
            <a:off x="7221537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319" name="Google Shape;1319;p28"/>
          <p:cNvSpPr txBox="1"/>
          <p:nvPr/>
        </p:nvSpPr>
        <p:spPr>
          <a:xfrm>
            <a:off x="5688012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320" name="Google Shape;1320;p28"/>
          <p:cNvSpPr txBox="1"/>
          <p:nvPr/>
        </p:nvSpPr>
        <p:spPr>
          <a:xfrm>
            <a:off x="3724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321" name="Google Shape;1321;p28"/>
          <p:cNvSpPr txBox="1"/>
          <p:nvPr/>
        </p:nvSpPr>
        <p:spPr>
          <a:xfrm>
            <a:off x="1981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322" name="Google Shape;1322;p28"/>
          <p:cNvSpPr txBox="1"/>
          <p:nvPr/>
        </p:nvSpPr>
        <p:spPr>
          <a:xfrm>
            <a:off x="1524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323" name="Google Shape;1323;p28"/>
          <p:cNvSpPr txBox="1"/>
          <p:nvPr/>
        </p:nvSpPr>
        <p:spPr>
          <a:xfrm>
            <a:off x="2505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324" name="Google Shape;1324;p28"/>
          <p:cNvSpPr txBox="1"/>
          <p:nvPr/>
        </p:nvSpPr>
        <p:spPr>
          <a:xfrm>
            <a:off x="3048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325" name="Google Shape;1325;p28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326" name="Google Shape;1326;p28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27" name="Google Shape;1327;p28"/>
          <p:cNvGrpSpPr/>
          <p:nvPr/>
        </p:nvGrpSpPr>
        <p:grpSpPr>
          <a:xfrm>
            <a:off x="3048000" y="2192337"/>
            <a:ext cx="443750" cy="477487"/>
            <a:chOff x="2304" y="1296"/>
            <a:chExt cx="348" cy="338"/>
          </a:xfrm>
        </p:grpSpPr>
        <p:sp>
          <p:nvSpPr>
            <p:cNvPr id="1328" name="Google Shape;132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9" name="Google Shape;1329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330" name="Google Shape;1330;p28"/>
          <p:cNvSpPr txBox="1"/>
          <p:nvPr/>
        </p:nvSpPr>
        <p:spPr>
          <a:xfrm>
            <a:off x="3962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331" name="Google Shape;1331;p28"/>
          <p:cNvSpPr txBox="1"/>
          <p:nvPr/>
        </p:nvSpPr>
        <p:spPr>
          <a:xfrm>
            <a:off x="6619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cxnSp>
        <p:nvCxnSpPr>
          <p:cNvPr id="1332" name="Google Shape;1332;p28"/>
          <p:cNvCxnSpPr/>
          <p:nvPr/>
        </p:nvCxnSpPr>
        <p:spPr>
          <a:xfrm flipH="1">
            <a:off x="5713499" y="3429000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33" name="Google Shape;1333;p28"/>
          <p:cNvGrpSpPr/>
          <p:nvPr/>
        </p:nvGrpSpPr>
        <p:grpSpPr>
          <a:xfrm>
            <a:off x="5345112" y="4038600"/>
            <a:ext cx="445277" cy="477487"/>
            <a:chOff x="2303" y="1296"/>
            <a:chExt cx="349" cy="338"/>
          </a:xfrm>
        </p:grpSpPr>
        <p:sp>
          <p:nvSpPr>
            <p:cNvPr id="1334" name="Google Shape;133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5" name="Google Shape;1335;p2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sp>
        <p:nvSpPr>
          <p:cNvPr id="1336" name="Google Shape;1336;p28"/>
          <p:cNvSpPr/>
          <p:nvPr/>
        </p:nvSpPr>
        <p:spPr>
          <a:xfrm>
            <a:off x="4267200" y="4648200"/>
            <a:ext cx="26670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7" name="Google Shape;1337;p28"/>
          <p:cNvSpPr txBox="1"/>
          <p:nvPr/>
        </p:nvSpPr>
        <p:spPr>
          <a:xfrm>
            <a:off x="4876800" y="3962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1338" name="Google Shape;1338;p28"/>
          <p:cNvCxnSpPr/>
          <p:nvPr/>
        </p:nvCxnSpPr>
        <p:spPr>
          <a:xfrm rot="-5400000">
            <a:off x="5634912" y="3742462"/>
            <a:ext cx="811200" cy="285900"/>
          </a:xfrm>
          <a:prstGeom prst="curvedConnector2">
            <a:avLst/>
          </a:prstGeom>
          <a:noFill/>
          <a:ln cap="flat" cmpd="sng" w="952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p29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345" name="Google Shape;1345;p29"/>
          <p:cNvCxnSpPr/>
          <p:nvPr/>
        </p:nvCxnSpPr>
        <p:spPr>
          <a:xfrm>
            <a:off x="4289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46" name="Google Shape;1346;p29"/>
          <p:cNvCxnSpPr/>
          <p:nvPr/>
        </p:nvCxnSpPr>
        <p:spPr>
          <a:xfrm>
            <a:off x="7108825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47" name="Google Shape;1347;p29"/>
          <p:cNvCxnSpPr/>
          <p:nvPr/>
        </p:nvCxnSpPr>
        <p:spPr>
          <a:xfrm flipH="1">
            <a:off x="6230937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48" name="Google Shape;1348;p29"/>
          <p:cNvCxnSpPr/>
          <p:nvPr/>
        </p:nvCxnSpPr>
        <p:spPr>
          <a:xfrm flipH="1">
            <a:off x="2590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49" name="Google Shape;1349;p29"/>
          <p:cNvCxnSpPr/>
          <p:nvPr/>
        </p:nvCxnSpPr>
        <p:spPr>
          <a:xfrm>
            <a:off x="3500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50" name="Google Shape;1350;p29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351" name="Google Shape;1351;p29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insert(15)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352" name="Google Shape;1352;p29"/>
          <p:cNvCxnSpPr/>
          <p:nvPr/>
        </p:nvCxnSpPr>
        <p:spPr>
          <a:xfrm>
            <a:off x="5229225" y="1785937"/>
            <a:ext cx="15525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53" name="Google Shape;1353;p29"/>
          <p:cNvCxnSpPr/>
          <p:nvPr/>
        </p:nvCxnSpPr>
        <p:spPr>
          <a:xfrm flipH="1">
            <a:off x="3797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54" name="Google Shape;1354;p29"/>
          <p:cNvCxnSpPr/>
          <p:nvPr/>
        </p:nvCxnSpPr>
        <p:spPr>
          <a:xfrm flipH="1">
            <a:off x="2113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55" name="Google Shape;1355;p29"/>
          <p:cNvCxnSpPr/>
          <p:nvPr/>
        </p:nvCxnSpPr>
        <p:spPr>
          <a:xfrm>
            <a:off x="2603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6" name="Google Shape;1356;p29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357" name="Google Shape;1357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8" name="Google Shape;1358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359" name="Google Shape;1359;p29"/>
          <p:cNvGrpSpPr/>
          <p:nvPr/>
        </p:nvGrpSpPr>
        <p:grpSpPr>
          <a:xfrm>
            <a:off x="6680200" y="2192337"/>
            <a:ext cx="443750" cy="477487"/>
            <a:chOff x="2304" y="1296"/>
            <a:chExt cx="348" cy="338"/>
          </a:xfrm>
        </p:grpSpPr>
        <p:sp>
          <p:nvSpPr>
            <p:cNvPr id="1360" name="Google Shape;1360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1" name="Google Shape;1361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362" name="Google Shape;1362;p29"/>
          <p:cNvGrpSpPr/>
          <p:nvPr/>
        </p:nvGrpSpPr>
        <p:grpSpPr>
          <a:xfrm>
            <a:off x="3944937" y="3030537"/>
            <a:ext cx="443750" cy="477487"/>
            <a:chOff x="2304" y="1296"/>
            <a:chExt cx="348" cy="338"/>
          </a:xfrm>
        </p:grpSpPr>
        <p:sp>
          <p:nvSpPr>
            <p:cNvPr id="1363" name="Google Shape;1363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4" name="Google Shape;1364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365" name="Google Shape;1365;p29"/>
          <p:cNvCxnSpPr/>
          <p:nvPr/>
        </p:nvCxnSpPr>
        <p:spPr>
          <a:xfrm flipH="1">
            <a:off x="3505312" y="1785937"/>
            <a:ext cx="13572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66" name="Google Shape;1366;p29"/>
          <p:cNvGrpSpPr/>
          <p:nvPr/>
        </p:nvGrpSpPr>
        <p:grpSpPr>
          <a:xfrm>
            <a:off x="4400550" y="4021137"/>
            <a:ext cx="445029" cy="477487"/>
            <a:chOff x="2304" y="1296"/>
            <a:chExt cx="348" cy="338"/>
          </a:xfrm>
        </p:grpSpPr>
        <p:sp>
          <p:nvSpPr>
            <p:cNvPr id="1367" name="Google Shape;1367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8" name="Google Shape;1368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369" name="Google Shape;1369;p29"/>
          <p:cNvGrpSpPr/>
          <p:nvPr/>
        </p:nvGrpSpPr>
        <p:grpSpPr>
          <a:xfrm>
            <a:off x="2725737" y="4021137"/>
            <a:ext cx="443750" cy="477487"/>
            <a:chOff x="2304" y="1296"/>
            <a:chExt cx="348" cy="338"/>
          </a:xfrm>
        </p:grpSpPr>
        <p:sp>
          <p:nvSpPr>
            <p:cNvPr id="1370" name="Google Shape;1370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1" name="Google Shape;1371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372" name="Google Shape;1372;p29"/>
          <p:cNvGrpSpPr/>
          <p:nvPr/>
        </p:nvGrpSpPr>
        <p:grpSpPr>
          <a:xfrm>
            <a:off x="2235200" y="3005137"/>
            <a:ext cx="443750" cy="477487"/>
            <a:chOff x="2304" y="1296"/>
            <a:chExt cx="348" cy="338"/>
          </a:xfrm>
        </p:grpSpPr>
        <p:sp>
          <p:nvSpPr>
            <p:cNvPr id="1373" name="Google Shape;1373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4" name="Google Shape;1374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375" name="Google Shape;1375;p29"/>
          <p:cNvGrpSpPr/>
          <p:nvPr/>
        </p:nvGrpSpPr>
        <p:grpSpPr>
          <a:xfrm>
            <a:off x="1744662" y="4021137"/>
            <a:ext cx="444779" cy="477487"/>
            <a:chOff x="2304" y="1296"/>
            <a:chExt cx="348" cy="338"/>
          </a:xfrm>
        </p:grpSpPr>
        <p:sp>
          <p:nvSpPr>
            <p:cNvPr id="1376" name="Google Shape;1376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7" name="Google Shape;1377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378" name="Google Shape;1378;p29"/>
          <p:cNvGrpSpPr/>
          <p:nvPr/>
        </p:nvGrpSpPr>
        <p:grpSpPr>
          <a:xfrm>
            <a:off x="3429000" y="4021137"/>
            <a:ext cx="445277" cy="477487"/>
            <a:chOff x="2303" y="1296"/>
            <a:chExt cx="349" cy="338"/>
          </a:xfrm>
        </p:grpSpPr>
        <p:sp>
          <p:nvSpPr>
            <p:cNvPr id="1379" name="Google Shape;1379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0" name="Google Shape;1380;p29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381" name="Google Shape;1381;p29"/>
          <p:cNvGrpSpPr/>
          <p:nvPr/>
        </p:nvGrpSpPr>
        <p:grpSpPr>
          <a:xfrm>
            <a:off x="7450137" y="3005137"/>
            <a:ext cx="443502" cy="477487"/>
            <a:chOff x="2305" y="1296"/>
            <a:chExt cx="347" cy="338"/>
          </a:xfrm>
        </p:grpSpPr>
        <p:sp>
          <p:nvSpPr>
            <p:cNvPr id="1382" name="Google Shape;1382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3" name="Google Shape;1383;p29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384" name="Google Shape;1384;p29"/>
          <p:cNvGrpSpPr/>
          <p:nvPr/>
        </p:nvGrpSpPr>
        <p:grpSpPr>
          <a:xfrm>
            <a:off x="5410200" y="4021137"/>
            <a:ext cx="444001" cy="477487"/>
            <a:chOff x="2304" y="1296"/>
            <a:chExt cx="348" cy="338"/>
          </a:xfrm>
        </p:grpSpPr>
        <p:sp>
          <p:nvSpPr>
            <p:cNvPr id="1385" name="Google Shape;1385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6" name="Google Shape;1386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387" name="Google Shape;1387;p29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88" name="Google Shape;1388;p29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89" name="Google Shape;1389;p29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0" name="Google Shape;1390;p29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1" name="Google Shape;1391;p29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2" name="Google Shape;1392;p29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3" name="Google Shape;1393;p29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4" name="Google Shape;1394;p29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5" name="Google Shape;1395;p29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6" name="Google Shape;1396;p29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7" name="Google Shape;1397;p29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8" name="Google Shape;1398;p29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99" name="Google Shape;1399;p29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00" name="Google Shape;1400;p29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01" name="Google Shape;1401;p29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02" name="Google Shape;1402;p29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403" name="Google Shape;1403;p29"/>
          <p:cNvSpPr txBox="1"/>
          <p:nvPr/>
        </p:nvSpPr>
        <p:spPr>
          <a:xfrm>
            <a:off x="34194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404" name="Google Shape;1404;p29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405" name="Google Shape;1405;p29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406" name="Google Shape;1406;p29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407" name="Google Shape;1407;p29"/>
          <p:cNvSpPr txBox="1"/>
          <p:nvPr/>
        </p:nvSpPr>
        <p:spPr>
          <a:xfrm>
            <a:off x="6619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408" name="Google Shape;1408;p29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409" name="Google Shape;1409;p29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410" name="Google Shape;1410;p29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411" name="Google Shape;1411;p29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412" name="Google Shape;1412;p29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413" name="Google Shape;1413;p29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414" name="Google Shape;1414;p29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415" name="Google Shape;1415;p29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416" name="Google Shape;1416;p29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417" name="Google Shape;1417;p29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418" name="Google Shape;1418;p29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419" name="Google Shape;1419;p29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420" name="Google Shape;1420;p29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421" name="Google Shape;1421;p29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422" name="Google Shape;1422;p29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423" name="Google Shape;1423;p29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424" name="Google Shape;1424;p29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425" name="Google Shape;1425;p29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426" name="Google Shape;1426;p29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427" name="Google Shape;1427;p29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8" name="Google Shape;1428;p29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9" name="Google Shape;1429;p29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0" name="Google Shape;1430;p29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1" name="Google Shape;1431;p29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2" name="Google Shape;1432;p29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3" name="Google Shape;1433;p29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4" name="Google Shape;1434;p29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5" name="Google Shape;1435;p29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6" name="Google Shape;1436;p29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437" name="Google Shape;1437;p29"/>
          <p:cNvSpPr txBox="1"/>
          <p:nvPr/>
        </p:nvSpPr>
        <p:spPr>
          <a:xfrm>
            <a:off x="2819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438" name="Google Shape;1438;p29"/>
          <p:cNvSpPr txBox="1"/>
          <p:nvPr/>
        </p:nvSpPr>
        <p:spPr>
          <a:xfrm>
            <a:off x="6450012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439" name="Google Shape;1439;p29"/>
          <p:cNvSpPr txBox="1"/>
          <p:nvPr/>
        </p:nvSpPr>
        <p:spPr>
          <a:xfrm>
            <a:off x="7221537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440" name="Google Shape;1440;p29"/>
          <p:cNvSpPr txBox="1"/>
          <p:nvPr/>
        </p:nvSpPr>
        <p:spPr>
          <a:xfrm>
            <a:off x="5688012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441" name="Google Shape;1441;p29"/>
          <p:cNvSpPr txBox="1"/>
          <p:nvPr/>
        </p:nvSpPr>
        <p:spPr>
          <a:xfrm>
            <a:off x="3724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442" name="Google Shape;1442;p29"/>
          <p:cNvSpPr txBox="1"/>
          <p:nvPr/>
        </p:nvSpPr>
        <p:spPr>
          <a:xfrm>
            <a:off x="1981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443" name="Google Shape;1443;p29"/>
          <p:cNvSpPr txBox="1"/>
          <p:nvPr/>
        </p:nvSpPr>
        <p:spPr>
          <a:xfrm>
            <a:off x="1524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444" name="Google Shape;1444;p29"/>
          <p:cNvSpPr txBox="1"/>
          <p:nvPr/>
        </p:nvSpPr>
        <p:spPr>
          <a:xfrm>
            <a:off x="2505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445" name="Google Shape;1445;p29"/>
          <p:cNvSpPr txBox="1"/>
          <p:nvPr/>
        </p:nvSpPr>
        <p:spPr>
          <a:xfrm>
            <a:off x="3048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446" name="Google Shape;1446;p29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447" name="Google Shape;1447;p29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448" name="Google Shape;1448;p29"/>
          <p:cNvGrpSpPr/>
          <p:nvPr/>
        </p:nvGrpSpPr>
        <p:grpSpPr>
          <a:xfrm>
            <a:off x="3048000" y="2192337"/>
            <a:ext cx="443750" cy="477487"/>
            <a:chOff x="2304" y="1296"/>
            <a:chExt cx="348" cy="338"/>
          </a:xfrm>
        </p:grpSpPr>
        <p:sp>
          <p:nvSpPr>
            <p:cNvPr id="1449" name="Google Shape;1449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50" name="Google Shape;1450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451" name="Google Shape;1451;p29"/>
          <p:cNvSpPr txBox="1"/>
          <p:nvPr/>
        </p:nvSpPr>
        <p:spPr>
          <a:xfrm>
            <a:off x="3962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452" name="Google Shape;1452;p29"/>
          <p:cNvSpPr txBox="1"/>
          <p:nvPr/>
        </p:nvSpPr>
        <p:spPr>
          <a:xfrm>
            <a:off x="38766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cxnSp>
        <p:nvCxnSpPr>
          <p:cNvPr id="1453" name="Google Shape;1453;p29"/>
          <p:cNvCxnSpPr/>
          <p:nvPr/>
        </p:nvCxnSpPr>
        <p:spPr>
          <a:xfrm flipH="1">
            <a:off x="5713499" y="3429000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54" name="Google Shape;1454;p29"/>
          <p:cNvGrpSpPr/>
          <p:nvPr/>
        </p:nvGrpSpPr>
        <p:grpSpPr>
          <a:xfrm>
            <a:off x="5867400" y="3030537"/>
            <a:ext cx="445277" cy="477487"/>
            <a:chOff x="2303" y="1296"/>
            <a:chExt cx="349" cy="338"/>
          </a:xfrm>
        </p:grpSpPr>
        <p:sp>
          <p:nvSpPr>
            <p:cNvPr id="1455" name="Google Shape;1455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56" name="Google Shape;1456;p29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sp>
        <p:nvSpPr>
          <p:cNvPr id="1457" name="Google Shape;1457;p29"/>
          <p:cNvSpPr/>
          <p:nvPr/>
        </p:nvSpPr>
        <p:spPr>
          <a:xfrm>
            <a:off x="4267200" y="4648200"/>
            <a:ext cx="26670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8" name="Google Shape;1458;p29"/>
          <p:cNvSpPr txBox="1"/>
          <p:nvPr/>
        </p:nvSpPr>
        <p:spPr>
          <a:xfrm>
            <a:off x="4953000" y="3962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1459" name="Google Shape;1459;p29"/>
          <p:cNvCxnSpPr/>
          <p:nvPr/>
        </p:nvCxnSpPr>
        <p:spPr>
          <a:xfrm rot="-5400000">
            <a:off x="6380250" y="2706650"/>
            <a:ext cx="615900" cy="536700"/>
          </a:xfrm>
          <a:prstGeom prst="curvedConnector2">
            <a:avLst/>
          </a:prstGeom>
          <a:noFill/>
          <a:ln cap="flat" cmpd="sng" w="952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4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Google Shape;1465;p30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466" name="Google Shape;1466;p30"/>
          <p:cNvCxnSpPr/>
          <p:nvPr/>
        </p:nvCxnSpPr>
        <p:spPr>
          <a:xfrm>
            <a:off x="4289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67" name="Google Shape;1467;p30"/>
          <p:cNvCxnSpPr/>
          <p:nvPr/>
        </p:nvCxnSpPr>
        <p:spPr>
          <a:xfrm>
            <a:off x="7108825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68" name="Google Shape;1468;p30"/>
          <p:cNvCxnSpPr/>
          <p:nvPr/>
        </p:nvCxnSpPr>
        <p:spPr>
          <a:xfrm flipH="1">
            <a:off x="6230937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69" name="Google Shape;1469;p30"/>
          <p:cNvCxnSpPr/>
          <p:nvPr/>
        </p:nvCxnSpPr>
        <p:spPr>
          <a:xfrm flipH="1">
            <a:off x="2590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70" name="Google Shape;1470;p30"/>
          <p:cNvCxnSpPr/>
          <p:nvPr/>
        </p:nvCxnSpPr>
        <p:spPr>
          <a:xfrm>
            <a:off x="3500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71" name="Google Shape;1471;p30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472" name="Google Shape;1472;p30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insert(15)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473" name="Google Shape;1473;p30"/>
          <p:cNvCxnSpPr/>
          <p:nvPr/>
        </p:nvCxnSpPr>
        <p:spPr>
          <a:xfrm>
            <a:off x="5229225" y="1785937"/>
            <a:ext cx="15525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74" name="Google Shape;1474;p30"/>
          <p:cNvCxnSpPr/>
          <p:nvPr/>
        </p:nvCxnSpPr>
        <p:spPr>
          <a:xfrm flipH="1">
            <a:off x="3797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75" name="Google Shape;1475;p30"/>
          <p:cNvCxnSpPr/>
          <p:nvPr/>
        </p:nvCxnSpPr>
        <p:spPr>
          <a:xfrm flipH="1">
            <a:off x="2113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76" name="Google Shape;1476;p30"/>
          <p:cNvCxnSpPr/>
          <p:nvPr/>
        </p:nvCxnSpPr>
        <p:spPr>
          <a:xfrm>
            <a:off x="2603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77" name="Google Shape;1477;p30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478" name="Google Shape;1478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79" name="Google Shape;1479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480" name="Google Shape;1480;p30"/>
          <p:cNvGrpSpPr/>
          <p:nvPr/>
        </p:nvGrpSpPr>
        <p:grpSpPr>
          <a:xfrm>
            <a:off x="5867400" y="2971800"/>
            <a:ext cx="443750" cy="477487"/>
            <a:chOff x="2304" y="1296"/>
            <a:chExt cx="348" cy="338"/>
          </a:xfrm>
        </p:grpSpPr>
        <p:sp>
          <p:nvSpPr>
            <p:cNvPr id="1481" name="Google Shape;1481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2" name="Google Shape;1482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483" name="Google Shape;1483;p30"/>
          <p:cNvGrpSpPr/>
          <p:nvPr/>
        </p:nvGrpSpPr>
        <p:grpSpPr>
          <a:xfrm>
            <a:off x="3944937" y="3030537"/>
            <a:ext cx="443750" cy="477487"/>
            <a:chOff x="2304" y="1296"/>
            <a:chExt cx="348" cy="338"/>
          </a:xfrm>
        </p:grpSpPr>
        <p:sp>
          <p:nvSpPr>
            <p:cNvPr id="1484" name="Google Shape;1484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5" name="Google Shape;1485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486" name="Google Shape;1486;p30"/>
          <p:cNvCxnSpPr/>
          <p:nvPr/>
        </p:nvCxnSpPr>
        <p:spPr>
          <a:xfrm flipH="1">
            <a:off x="3505312" y="1785937"/>
            <a:ext cx="13572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87" name="Google Shape;1487;p30"/>
          <p:cNvGrpSpPr/>
          <p:nvPr/>
        </p:nvGrpSpPr>
        <p:grpSpPr>
          <a:xfrm>
            <a:off x="4400550" y="4021137"/>
            <a:ext cx="445029" cy="477487"/>
            <a:chOff x="2304" y="1296"/>
            <a:chExt cx="348" cy="338"/>
          </a:xfrm>
        </p:grpSpPr>
        <p:sp>
          <p:nvSpPr>
            <p:cNvPr id="1488" name="Google Shape;1488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9" name="Google Shape;1489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490" name="Google Shape;1490;p30"/>
          <p:cNvGrpSpPr/>
          <p:nvPr/>
        </p:nvGrpSpPr>
        <p:grpSpPr>
          <a:xfrm>
            <a:off x="2725737" y="4021137"/>
            <a:ext cx="443750" cy="477487"/>
            <a:chOff x="2304" y="1296"/>
            <a:chExt cx="348" cy="338"/>
          </a:xfrm>
        </p:grpSpPr>
        <p:sp>
          <p:nvSpPr>
            <p:cNvPr id="1491" name="Google Shape;1491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92" name="Google Shape;1492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493" name="Google Shape;1493;p30"/>
          <p:cNvGrpSpPr/>
          <p:nvPr/>
        </p:nvGrpSpPr>
        <p:grpSpPr>
          <a:xfrm>
            <a:off x="2235200" y="3005137"/>
            <a:ext cx="443750" cy="477487"/>
            <a:chOff x="2304" y="1296"/>
            <a:chExt cx="348" cy="338"/>
          </a:xfrm>
        </p:grpSpPr>
        <p:sp>
          <p:nvSpPr>
            <p:cNvPr id="1494" name="Google Shape;1494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95" name="Google Shape;1495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496" name="Google Shape;1496;p30"/>
          <p:cNvGrpSpPr/>
          <p:nvPr/>
        </p:nvGrpSpPr>
        <p:grpSpPr>
          <a:xfrm>
            <a:off x="1744662" y="4021137"/>
            <a:ext cx="444779" cy="477487"/>
            <a:chOff x="2304" y="1296"/>
            <a:chExt cx="348" cy="338"/>
          </a:xfrm>
        </p:grpSpPr>
        <p:sp>
          <p:nvSpPr>
            <p:cNvPr id="1497" name="Google Shape;1497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98" name="Google Shape;1498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499" name="Google Shape;1499;p30"/>
          <p:cNvGrpSpPr/>
          <p:nvPr/>
        </p:nvGrpSpPr>
        <p:grpSpPr>
          <a:xfrm>
            <a:off x="3429000" y="4021137"/>
            <a:ext cx="445277" cy="477487"/>
            <a:chOff x="2303" y="1296"/>
            <a:chExt cx="349" cy="338"/>
          </a:xfrm>
        </p:grpSpPr>
        <p:sp>
          <p:nvSpPr>
            <p:cNvPr id="1500" name="Google Shape;1500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1" name="Google Shape;1501;p30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502" name="Google Shape;1502;p30"/>
          <p:cNvGrpSpPr/>
          <p:nvPr/>
        </p:nvGrpSpPr>
        <p:grpSpPr>
          <a:xfrm>
            <a:off x="7450137" y="3005137"/>
            <a:ext cx="443502" cy="477487"/>
            <a:chOff x="2305" y="1296"/>
            <a:chExt cx="347" cy="338"/>
          </a:xfrm>
        </p:grpSpPr>
        <p:sp>
          <p:nvSpPr>
            <p:cNvPr id="1503" name="Google Shape;1503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4" name="Google Shape;1504;p30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505" name="Google Shape;1505;p30"/>
          <p:cNvGrpSpPr/>
          <p:nvPr/>
        </p:nvGrpSpPr>
        <p:grpSpPr>
          <a:xfrm>
            <a:off x="5410200" y="4021137"/>
            <a:ext cx="444001" cy="477487"/>
            <a:chOff x="2304" y="1296"/>
            <a:chExt cx="348" cy="338"/>
          </a:xfrm>
        </p:grpSpPr>
        <p:sp>
          <p:nvSpPr>
            <p:cNvPr id="1506" name="Google Shape;1506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7" name="Google Shape;1507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508" name="Google Shape;1508;p30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09" name="Google Shape;1509;p30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0" name="Google Shape;1510;p30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1" name="Google Shape;1511;p30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2" name="Google Shape;1512;p30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3" name="Google Shape;1513;p30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4" name="Google Shape;1514;p30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5" name="Google Shape;1515;p30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6" name="Google Shape;1516;p30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7" name="Google Shape;1517;p30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8" name="Google Shape;1518;p30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9" name="Google Shape;1519;p30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20" name="Google Shape;1520;p30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21" name="Google Shape;1521;p30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22" name="Google Shape;1522;p30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23" name="Google Shape;1523;p30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524" name="Google Shape;1524;p30"/>
          <p:cNvSpPr txBox="1"/>
          <p:nvPr/>
        </p:nvSpPr>
        <p:spPr>
          <a:xfrm>
            <a:off x="34194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525" name="Google Shape;1525;p30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526" name="Google Shape;1526;p30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527" name="Google Shape;1527;p30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528" name="Google Shape;1528;p30"/>
          <p:cNvSpPr txBox="1"/>
          <p:nvPr/>
        </p:nvSpPr>
        <p:spPr>
          <a:xfrm>
            <a:off x="6619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529" name="Google Shape;1529;p30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530" name="Google Shape;1530;p30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531" name="Google Shape;1531;p30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532" name="Google Shape;1532;p30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533" name="Google Shape;1533;p30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534" name="Google Shape;1534;p30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535" name="Google Shape;1535;p30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536" name="Google Shape;1536;p30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537" name="Google Shape;1537;p30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538" name="Google Shape;1538;p30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539" name="Google Shape;1539;p30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540" name="Google Shape;1540;p30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541" name="Google Shape;1541;p30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542" name="Google Shape;1542;p30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543" name="Google Shape;1543;p30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544" name="Google Shape;1544;p30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545" name="Google Shape;1545;p30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546" name="Google Shape;1546;p30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547" name="Google Shape;1547;p30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548" name="Google Shape;1548;p30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9" name="Google Shape;1549;p30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0" name="Google Shape;1550;p30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1" name="Google Shape;1551;p30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2" name="Google Shape;1552;p30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3" name="Google Shape;1553;p30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4" name="Google Shape;1554;p30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5" name="Google Shape;1555;p30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6" name="Google Shape;1556;p30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7" name="Google Shape;1557;p30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558" name="Google Shape;1558;p30"/>
          <p:cNvSpPr txBox="1"/>
          <p:nvPr/>
        </p:nvSpPr>
        <p:spPr>
          <a:xfrm>
            <a:off x="2819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559" name="Google Shape;1559;p30"/>
          <p:cNvSpPr txBox="1"/>
          <p:nvPr/>
        </p:nvSpPr>
        <p:spPr>
          <a:xfrm>
            <a:off x="6450012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560" name="Google Shape;1560;p30"/>
          <p:cNvSpPr txBox="1"/>
          <p:nvPr/>
        </p:nvSpPr>
        <p:spPr>
          <a:xfrm>
            <a:off x="7221537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561" name="Google Shape;1561;p30"/>
          <p:cNvSpPr txBox="1"/>
          <p:nvPr/>
        </p:nvSpPr>
        <p:spPr>
          <a:xfrm>
            <a:off x="5688012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562" name="Google Shape;1562;p30"/>
          <p:cNvSpPr txBox="1"/>
          <p:nvPr/>
        </p:nvSpPr>
        <p:spPr>
          <a:xfrm>
            <a:off x="3724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563" name="Google Shape;1563;p30"/>
          <p:cNvSpPr txBox="1"/>
          <p:nvPr/>
        </p:nvSpPr>
        <p:spPr>
          <a:xfrm>
            <a:off x="1981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564" name="Google Shape;1564;p30"/>
          <p:cNvSpPr txBox="1"/>
          <p:nvPr/>
        </p:nvSpPr>
        <p:spPr>
          <a:xfrm>
            <a:off x="1524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565" name="Google Shape;1565;p30"/>
          <p:cNvSpPr txBox="1"/>
          <p:nvPr/>
        </p:nvSpPr>
        <p:spPr>
          <a:xfrm>
            <a:off x="2505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566" name="Google Shape;1566;p30"/>
          <p:cNvSpPr txBox="1"/>
          <p:nvPr/>
        </p:nvSpPr>
        <p:spPr>
          <a:xfrm>
            <a:off x="3048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567" name="Google Shape;1567;p30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568" name="Google Shape;1568;p30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569" name="Google Shape;1569;p30"/>
          <p:cNvGrpSpPr/>
          <p:nvPr/>
        </p:nvGrpSpPr>
        <p:grpSpPr>
          <a:xfrm>
            <a:off x="3048000" y="2192337"/>
            <a:ext cx="443750" cy="477487"/>
            <a:chOff x="2304" y="1296"/>
            <a:chExt cx="348" cy="338"/>
          </a:xfrm>
        </p:grpSpPr>
        <p:sp>
          <p:nvSpPr>
            <p:cNvPr id="1570" name="Google Shape;1570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71" name="Google Shape;1571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572" name="Google Shape;1572;p30"/>
          <p:cNvSpPr txBox="1"/>
          <p:nvPr/>
        </p:nvSpPr>
        <p:spPr>
          <a:xfrm>
            <a:off x="3962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573" name="Google Shape;1573;p30"/>
          <p:cNvSpPr txBox="1"/>
          <p:nvPr/>
        </p:nvSpPr>
        <p:spPr>
          <a:xfrm>
            <a:off x="25050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cxnSp>
        <p:nvCxnSpPr>
          <p:cNvPr id="1574" name="Google Shape;1574;p30"/>
          <p:cNvCxnSpPr/>
          <p:nvPr/>
        </p:nvCxnSpPr>
        <p:spPr>
          <a:xfrm flipH="1">
            <a:off x="5713499" y="3429000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75" name="Google Shape;1575;p30"/>
          <p:cNvGrpSpPr/>
          <p:nvPr/>
        </p:nvGrpSpPr>
        <p:grpSpPr>
          <a:xfrm>
            <a:off x="6629400" y="2209800"/>
            <a:ext cx="445277" cy="477487"/>
            <a:chOff x="2303" y="1296"/>
            <a:chExt cx="349" cy="338"/>
          </a:xfrm>
        </p:grpSpPr>
        <p:sp>
          <p:nvSpPr>
            <p:cNvPr id="1576" name="Google Shape;1576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77" name="Google Shape;1577;p30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sp>
        <p:nvSpPr>
          <p:cNvPr id="1578" name="Google Shape;1578;p30"/>
          <p:cNvSpPr/>
          <p:nvPr/>
        </p:nvSpPr>
        <p:spPr>
          <a:xfrm>
            <a:off x="4267200" y="4648200"/>
            <a:ext cx="26670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9" name="Google Shape;1579;p30"/>
          <p:cNvSpPr txBox="1"/>
          <p:nvPr/>
        </p:nvSpPr>
        <p:spPr>
          <a:xfrm>
            <a:off x="4953000" y="3962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1580" name="Google Shape;1580;p30"/>
          <p:cNvCxnSpPr/>
          <p:nvPr/>
        </p:nvCxnSpPr>
        <p:spPr>
          <a:xfrm>
            <a:off x="5351462" y="1701800"/>
            <a:ext cx="1554300" cy="507900"/>
          </a:xfrm>
          <a:prstGeom prst="curvedConnector2">
            <a:avLst/>
          </a:prstGeom>
          <a:noFill/>
          <a:ln cap="flat" cmpd="sng" w="9525">
            <a:solidFill>
              <a:srgbClr val="FF99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5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31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587" name="Google Shape;1587;p31"/>
          <p:cNvCxnSpPr/>
          <p:nvPr/>
        </p:nvCxnSpPr>
        <p:spPr>
          <a:xfrm>
            <a:off x="4289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88" name="Google Shape;1588;p31"/>
          <p:cNvCxnSpPr/>
          <p:nvPr/>
        </p:nvCxnSpPr>
        <p:spPr>
          <a:xfrm>
            <a:off x="7108825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89" name="Google Shape;1589;p31"/>
          <p:cNvCxnSpPr/>
          <p:nvPr/>
        </p:nvCxnSpPr>
        <p:spPr>
          <a:xfrm flipH="1">
            <a:off x="6230937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0" name="Google Shape;1590;p31"/>
          <p:cNvCxnSpPr/>
          <p:nvPr/>
        </p:nvCxnSpPr>
        <p:spPr>
          <a:xfrm flipH="1">
            <a:off x="2590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1" name="Google Shape;1591;p31"/>
          <p:cNvCxnSpPr/>
          <p:nvPr/>
        </p:nvCxnSpPr>
        <p:spPr>
          <a:xfrm>
            <a:off x="3500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92" name="Google Shape;1592;p31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1593" name="Google Shape;1593;p31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insert(15) with </a:t>
            </a:r>
            <a:b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exchange</a:t>
            </a:r>
            <a:endParaRPr/>
          </a:p>
        </p:txBody>
      </p:sp>
      <p:cxnSp>
        <p:nvCxnSpPr>
          <p:cNvPr id="1594" name="Google Shape;1594;p31"/>
          <p:cNvCxnSpPr/>
          <p:nvPr/>
        </p:nvCxnSpPr>
        <p:spPr>
          <a:xfrm>
            <a:off x="5229225" y="1785937"/>
            <a:ext cx="15525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5" name="Google Shape;1595;p31"/>
          <p:cNvCxnSpPr/>
          <p:nvPr/>
        </p:nvCxnSpPr>
        <p:spPr>
          <a:xfrm flipH="1">
            <a:off x="3797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6" name="Google Shape;1596;p31"/>
          <p:cNvCxnSpPr/>
          <p:nvPr/>
        </p:nvCxnSpPr>
        <p:spPr>
          <a:xfrm flipH="1">
            <a:off x="2113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7" name="Google Shape;1597;p31"/>
          <p:cNvCxnSpPr/>
          <p:nvPr/>
        </p:nvCxnSpPr>
        <p:spPr>
          <a:xfrm>
            <a:off x="2603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98" name="Google Shape;1598;p31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1599" name="Google Shape;1599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0" name="Google Shape;1600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601" name="Google Shape;1601;p31"/>
          <p:cNvGrpSpPr/>
          <p:nvPr/>
        </p:nvGrpSpPr>
        <p:grpSpPr>
          <a:xfrm>
            <a:off x="5867400" y="2971800"/>
            <a:ext cx="443750" cy="477487"/>
            <a:chOff x="2304" y="1296"/>
            <a:chExt cx="348" cy="338"/>
          </a:xfrm>
        </p:grpSpPr>
        <p:sp>
          <p:nvSpPr>
            <p:cNvPr id="1602" name="Google Shape;1602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3" name="Google Shape;1603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604" name="Google Shape;1604;p31"/>
          <p:cNvGrpSpPr/>
          <p:nvPr/>
        </p:nvGrpSpPr>
        <p:grpSpPr>
          <a:xfrm>
            <a:off x="3944937" y="3030537"/>
            <a:ext cx="443750" cy="477487"/>
            <a:chOff x="2304" y="1296"/>
            <a:chExt cx="348" cy="338"/>
          </a:xfrm>
        </p:grpSpPr>
        <p:sp>
          <p:nvSpPr>
            <p:cNvPr id="1605" name="Google Shape;1605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6" name="Google Shape;1606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607" name="Google Shape;1607;p31"/>
          <p:cNvCxnSpPr/>
          <p:nvPr/>
        </p:nvCxnSpPr>
        <p:spPr>
          <a:xfrm flipH="1">
            <a:off x="3505312" y="1785937"/>
            <a:ext cx="1357200" cy="500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608" name="Google Shape;1608;p31"/>
          <p:cNvGrpSpPr/>
          <p:nvPr/>
        </p:nvGrpSpPr>
        <p:grpSpPr>
          <a:xfrm>
            <a:off x="4400550" y="4021137"/>
            <a:ext cx="445029" cy="477487"/>
            <a:chOff x="2304" y="1296"/>
            <a:chExt cx="348" cy="338"/>
          </a:xfrm>
        </p:grpSpPr>
        <p:sp>
          <p:nvSpPr>
            <p:cNvPr id="1609" name="Google Shape;1609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0" name="Google Shape;1610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611" name="Google Shape;1611;p31"/>
          <p:cNvGrpSpPr/>
          <p:nvPr/>
        </p:nvGrpSpPr>
        <p:grpSpPr>
          <a:xfrm>
            <a:off x="2725737" y="4021137"/>
            <a:ext cx="443750" cy="477487"/>
            <a:chOff x="2304" y="1296"/>
            <a:chExt cx="348" cy="338"/>
          </a:xfrm>
        </p:grpSpPr>
        <p:sp>
          <p:nvSpPr>
            <p:cNvPr id="1612" name="Google Shape;1612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3" name="Google Shape;1613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614" name="Google Shape;1614;p31"/>
          <p:cNvGrpSpPr/>
          <p:nvPr/>
        </p:nvGrpSpPr>
        <p:grpSpPr>
          <a:xfrm>
            <a:off x="2235200" y="3005137"/>
            <a:ext cx="443750" cy="477487"/>
            <a:chOff x="2304" y="1296"/>
            <a:chExt cx="348" cy="338"/>
          </a:xfrm>
        </p:grpSpPr>
        <p:sp>
          <p:nvSpPr>
            <p:cNvPr id="1615" name="Google Shape;1615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6" name="Google Shape;1616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617" name="Google Shape;1617;p31"/>
          <p:cNvGrpSpPr/>
          <p:nvPr/>
        </p:nvGrpSpPr>
        <p:grpSpPr>
          <a:xfrm>
            <a:off x="1744662" y="4021137"/>
            <a:ext cx="444779" cy="477487"/>
            <a:chOff x="2304" y="1296"/>
            <a:chExt cx="348" cy="338"/>
          </a:xfrm>
        </p:grpSpPr>
        <p:sp>
          <p:nvSpPr>
            <p:cNvPr id="1618" name="Google Shape;1618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9" name="Google Shape;1619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620" name="Google Shape;1620;p31"/>
          <p:cNvGrpSpPr/>
          <p:nvPr/>
        </p:nvGrpSpPr>
        <p:grpSpPr>
          <a:xfrm>
            <a:off x="3429000" y="4021137"/>
            <a:ext cx="445277" cy="477487"/>
            <a:chOff x="2303" y="1296"/>
            <a:chExt cx="349" cy="338"/>
          </a:xfrm>
        </p:grpSpPr>
        <p:sp>
          <p:nvSpPr>
            <p:cNvPr id="1621" name="Google Shape;1621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22" name="Google Shape;1622;p31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623" name="Google Shape;1623;p31"/>
          <p:cNvGrpSpPr/>
          <p:nvPr/>
        </p:nvGrpSpPr>
        <p:grpSpPr>
          <a:xfrm>
            <a:off x="7450137" y="3005137"/>
            <a:ext cx="443502" cy="477487"/>
            <a:chOff x="2305" y="1296"/>
            <a:chExt cx="347" cy="338"/>
          </a:xfrm>
        </p:grpSpPr>
        <p:sp>
          <p:nvSpPr>
            <p:cNvPr id="1624" name="Google Shape;1624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25" name="Google Shape;1625;p31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626" name="Google Shape;1626;p31"/>
          <p:cNvGrpSpPr/>
          <p:nvPr/>
        </p:nvGrpSpPr>
        <p:grpSpPr>
          <a:xfrm>
            <a:off x="5410200" y="4021137"/>
            <a:ext cx="444001" cy="477487"/>
            <a:chOff x="2304" y="1296"/>
            <a:chExt cx="348" cy="338"/>
          </a:xfrm>
        </p:grpSpPr>
        <p:sp>
          <p:nvSpPr>
            <p:cNvPr id="1627" name="Google Shape;1627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28" name="Google Shape;1628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629" name="Google Shape;1629;p31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30" name="Google Shape;1630;p31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1" name="Google Shape;1631;p31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2" name="Google Shape;1632;p31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3" name="Google Shape;1633;p31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4" name="Google Shape;1634;p31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5" name="Google Shape;1635;p31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6" name="Google Shape;1636;p31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7" name="Google Shape;1637;p31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8" name="Google Shape;1638;p31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9" name="Google Shape;1639;p31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40" name="Google Shape;1640;p31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41" name="Google Shape;1641;p31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42" name="Google Shape;1642;p31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43" name="Google Shape;1643;p31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44" name="Google Shape;1644;p31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645" name="Google Shape;1645;p31"/>
          <p:cNvSpPr txBox="1"/>
          <p:nvPr/>
        </p:nvSpPr>
        <p:spPr>
          <a:xfrm>
            <a:off x="34194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1646" name="Google Shape;1646;p31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1647" name="Google Shape;1647;p31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1648" name="Google Shape;1648;p31"/>
          <p:cNvSpPr txBox="1"/>
          <p:nvPr/>
        </p:nvSpPr>
        <p:spPr>
          <a:xfrm>
            <a:off x="6172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1649" name="Google Shape;1649;p31"/>
          <p:cNvSpPr txBox="1"/>
          <p:nvPr/>
        </p:nvSpPr>
        <p:spPr>
          <a:xfrm>
            <a:off x="6619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1650" name="Google Shape;1650;p31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1651" name="Google Shape;1651;p31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1652" name="Google Shape;1652;p31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1653" name="Google Shape;1653;p31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1654" name="Google Shape;1654;p31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655" name="Google Shape;1655;p31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656" name="Google Shape;1656;p31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657" name="Google Shape;1657;p31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658" name="Google Shape;1658;p31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659" name="Google Shape;1659;p31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660" name="Google Shape;1660;p31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661" name="Google Shape;1661;p31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662" name="Google Shape;1662;p31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663" name="Google Shape;1663;p31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664" name="Google Shape;1664;p31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665" name="Google Shape;1665;p31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1666" name="Google Shape;1666;p31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1667" name="Google Shape;1667;p31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668" name="Google Shape;1668;p31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1669" name="Google Shape;1669;p31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0" name="Google Shape;1670;p31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1" name="Google Shape;1671;p31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2" name="Google Shape;1672;p31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3" name="Google Shape;1673;p31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4" name="Google Shape;1674;p31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5" name="Google Shape;1675;p31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6" name="Google Shape;1676;p31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7" name="Google Shape;1677;p31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8" name="Google Shape;1678;p31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679" name="Google Shape;1679;p31"/>
          <p:cNvSpPr txBox="1"/>
          <p:nvPr/>
        </p:nvSpPr>
        <p:spPr>
          <a:xfrm>
            <a:off x="2819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680" name="Google Shape;1680;p31"/>
          <p:cNvSpPr txBox="1"/>
          <p:nvPr/>
        </p:nvSpPr>
        <p:spPr>
          <a:xfrm>
            <a:off x="6450012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681" name="Google Shape;1681;p31"/>
          <p:cNvSpPr txBox="1"/>
          <p:nvPr/>
        </p:nvSpPr>
        <p:spPr>
          <a:xfrm>
            <a:off x="7221537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682" name="Google Shape;1682;p31"/>
          <p:cNvSpPr txBox="1"/>
          <p:nvPr/>
        </p:nvSpPr>
        <p:spPr>
          <a:xfrm>
            <a:off x="5688012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683" name="Google Shape;1683;p31"/>
          <p:cNvSpPr txBox="1"/>
          <p:nvPr/>
        </p:nvSpPr>
        <p:spPr>
          <a:xfrm>
            <a:off x="3724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684" name="Google Shape;1684;p31"/>
          <p:cNvSpPr txBox="1"/>
          <p:nvPr/>
        </p:nvSpPr>
        <p:spPr>
          <a:xfrm>
            <a:off x="1981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685" name="Google Shape;1685;p31"/>
          <p:cNvSpPr txBox="1"/>
          <p:nvPr/>
        </p:nvSpPr>
        <p:spPr>
          <a:xfrm>
            <a:off x="1524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686" name="Google Shape;1686;p31"/>
          <p:cNvSpPr txBox="1"/>
          <p:nvPr/>
        </p:nvSpPr>
        <p:spPr>
          <a:xfrm>
            <a:off x="2505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687" name="Google Shape;1687;p31"/>
          <p:cNvSpPr txBox="1"/>
          <p:nvPr/>
        </p:nvSpPr>
        <p:spPr>
          <a:xfrm>
            <a:off x="3048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688" name="Google Shape;1688;p31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1689" name="Google Shape;1689;p31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690" name="Google Shape;1690;p31"/>
          <p:cNvGrpSpPr/>
          <p:nvPr/>
        </p:nvGrpSpPr>
        <p:grpSpPr>
          <a:xfrm>
            <a:off x="3048000" y="2192337"/>
            <a:ext cx="443750" cy="477487"/>
            <a:chOff x="2304" y="1296"/>
            <a:chExt cx="348" cy="338"/>
          </a:xfrm>
        </p:grpSpPr>
        <p:sp>
          <p:nvSpPr>
            <p:cNvPr id="1691" name="Google Shape;1691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92" name="Google Shape;1692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693" name="Google Shape;1693;p31"/>
          <p:cNvSpPr txBox="1"/>
          <p:nvPr/>
        </p:nvSpPr>
        <p:spPr>
          <a:xfrm>
            <a:off x="3962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1694" name="Google Shape;1694;p31"/>
          <p:cNvSpPr txBox="1"/>
          <p:nvPr/>
        </p:nvSpPr>
        <p:spPr>
          <a:xfrm>
            <a:off x="2505075" y="5394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cxnSp>
        <p:nvCxnSpPr>
          <p:cNvPr id="1695" name="Google Shape;1695;p31"/>
          <p:cNvCxnSpPr/>
          <p:nvPr/>
        </p:nvCxnSpPr>
        <p:spPr>
          <a:xfrm flipH="1">
            <a:off x="5713499" y="3429000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696" name="Google Shape;1696;p31"/>
          <p:cNvGrpSpPr/>
          <p:nvPr/>
        </p:nvGrpSpPr>
        <p:grpSpPr>
          <a:xfrm>
            <a:off x="6629400" y="2209800"/>
            <a:ext cx="445277" cy="477487"/>
            <a:chOff x="2303" y="1296"/>
            <a:chExt cx="349" cy="338"/>
          </a:xfrm>
        </p:grpSpPr>
        <p:sp>
          <p:nvSpPr>
            <p:cNvPr id="1697" name="Google Shape;1697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98" name="Google Shape;1698;p31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sp>
        <p:nvSpPr>
          <p:cNvPr id="1699" name="Google Shape;1699;p31"/>
          <p:cNvSpPr/>
          <p:nvPr/>
        </p:nvSpPr>
        <p:spPr>
          <a:xfrm>
            <a:off x="4267200" y="4648200"/>
            <a:ext cx="26670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0" name="Google Shape;1700;p31"/>
          <p:cNvSpPr txBox="1"/>
          <p:nvPr/>
        </p:nvSpPr>
        <p:spPr>
          <a:xfrm>
            <a:off x="4953000" y="3962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7" name="Google Shape;97;p14"/>
          <p:cNvSpPr txBox="1"/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Heap ADT</a:t>
            </a:r>
            <a:endParaRPr/>
          </a:p>
        </p:txBody>
      </p:sp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5" name="Shape 1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6" name="Google Shape;1706;p32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707" name="Google Shape;1707;p32"/>
          <p:cNvCxnSpPr/>
          <p:nvPr/>
        </p:nvCxnSpPr>
        <p:spPr>
          <a:xfrm>
            <a:off x="4670425" y="50292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08" name="Google Shape;1708;p32"/>
          <p:cNvCxnSpPr/>
          <p:nvPr/>
        </p:nvCxnSpPr>
        <p:spPr>
          <a:xfrm>
            <a:off x="6516687" y="41989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09" name="Google Shape;1709;p32"/>
          <p:cNvCxnSpPr/>
          <p:nvPr/>
        </p:nvCxnSpPr>
        <p:spPr>
          <a:xfrm flipH="1">
            <a:off x="5638800" y="41989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0" name="Google Shape;1710;p32"/>
          <p:cNvCxnSpPr/>
          <p:nvPr/>
        </p:nvCxnSpPr>
        <p:spPr>
          <a:xfrm flipH="1">
            <a:off x="2971750" y="41989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1" name="Google Shape;1711;p32"/>
          <p:cNvCxnSpPr/>
          <p:nvPr/>
        </p:nvCxnSpPr>
        <p:spPr>
          <a:xfrm>
            <a:off x="3881437" y="41989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712" name="Google Shape;1712;p32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1713" name="Google Shape;1713;p32"/>
          <p:cNvSpPr txBox="1"/>
          <p:nvPr>
            <p:ph idx="1" type="body"/>
          </p:nvPr>
        </p:nvSpPr>
        <p:spPr>
          <a:xfrm>
            <a:off x="609600" y="1524000"/>
            <a:ext cx="7772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Finding the minimum is easy; it is at the top of the heap.</a:t>
            </a:r>
            <a:endParaRPr/>
          </a:p>
          <a:p>
            <a:pPr indent="-288925" lvl="0" marL="288925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it (or removing it) causes a hole which needs to be filled.</a:t>
            </a:r>
            <a:endParaRPr/>
          </a:p>
        </p:txBody>
      </p:sp>
      <p:cxnSp>
        <p:nvCxnSpPr>
          <p:cNvPr id="1714" name="Google Shape;1714;p32"/>
          <p:cNvCxnSpPr/>
          <p:nvPr/>
        </p:nvCxnSpPr>
        <p:spPr>
          <a:xfrm>
            <a:off x="5229225" y="33861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5" name="Google Shape;1715;p32"/>
          <p:cNvCxnSpPr/>
          <p:nvPr/>
        </p:nvCxnSpPr>
        <p:spPr>
          <a:xfrm flipH="1">
            <a:off x="4178387" y="50117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6" name="Google Shape;1716;p32"/>
          <p:cNvCxnSpPr/>
          <p:nvPr/>
        </p:nvCxnSpPr>
        <p:spPr>
          <a:xfrm flipH="1">
            <a:off x="2494049" y="50117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7" name="Google Shape;1717;p32"/>
          <p:cNvCxnSpPr/>
          <p:nvPr/>
        </p:nvCxnSpPr>
        <p:spPr>
          <a:xfrm>
            <a:off x="2984500" y="50117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18" name="Google Shape;1718;p32"/>
          <p:cNvGrpSpPr/>
          <p:nvPr/>
        </p:nvGrpSpPr>
        <p:grpSpPr>
          <a:xfrm>
            <a:off x="4800600" y="3048000"/>
            <a:ext cx="444779" cy="477487"/>
            <a:chOff x="2304" y="1296"/>
            <a:chExt cx="348" cy="338"/>
          </a:xfrm>
        </p:grpSpPr>
        <p:sp>
          <p:nvSpPr>
            <p:cNvPr id="1719" name="Google Shape;1719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20" name="Google Shape;1720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721" name="Google Shape;1721;p32"/>
          <p:cNvGrpSpPr/>
          <p:nvPr/>
        </p:nvGrpSpPr>
        <p:grpSpPr>
          <a:xfrm>
            <a:off x="6088062" y="3792537"/>
            <a:ext cx="443750" cy="477487"/>
            <a:chOff x="2304" y="1296"/>
            <a:chExt cx="348" cy="338"/>
          </a:xfrm>
        </p:grpSpPr>
        <p:sp>
          <p:nvSpPr>
            <p:cNvPr id="1722" name="Google Shape;1722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23" name="Google Shape;1723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724" name="Google Shape;1724;p32"/>
          <p:cNvGrpSpPr/>
          <p:nvPr/>
        </p:nvGrpSpPr>
        <p:grpSpPr>
          <a:xfrm>
            <a:off x="4325937" y="4630737"/>
            <a:ext cx="443750" cy="477487"/>
            <a:chOff x="2304" y="1296"/>
            <a:chExt cx="348" cy="338"/>
          </a:xfrm>
        </p:grpSpPr>
        <p:sp>
          <p:nvSpPr>
            <p:cNvPr id="1725" name="Google Shape;1725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26" name="Google Shape;1726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727" name="Google Shape;1727;p32"/>
          <p:cNvCxnSpPr/>
          <p:nvPr/>
        </p:nvCxnSpPr>
        <p:spPr>
          <a:xfrm flipH="1">
            <a:off x="3881512" y="33861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28" name="Google Shape;1728;p32"/>
          <p:cNvGrpSpPr/>
          <p:nvPr/>
        </p:nvGrpSpPr>
        <p:grpSpPr>
          <a:xfrm>
            <a:off x="4781550" y="5621337"/>
            <a:ext cx="445029" cy="477487"/>
            <a:chOff x="2304" y="1296"/>
            <a:chExt cx="348" cy="338"/>
          </a:xfrm>
        </p:grpSpPr>
        <p:sp>
          <p:nvSpPr>
            <p:cNvPr id="1729" name="Google Shape;1729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0" name="Google Shape;1730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731" name="Google Shape;1731;p32"/>
          <p:cNvGrpSpPr/>
          <p:nvPr/>
        </p:nvGrpSpPr>
        <p:grpSpPr>
          <a:xfrm>
            <a:off x="3106737" y="5621337"/>
            <a:ext cx="443750" cy="477487"/>
            <a:chOff x="2304" y="1296"/>
            <a:chExt cx="348" cy="338"/>
          </a:xfrm>
        </p:grpSpPr>
        <p:sp>
          <p:nvSpPr>
            <p:cNvPr id="1732" name="Google Shape;1732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3" name="Google Shape;1733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734" name="Google Shape;1734;p32"/>
          <p:cNvGrpSpPr/>
          <p:nvPr/>
        </p:nvGrpSpPr>
        <p:grpSpPr>
          <a:xfrm>
            <a:off x="2616200" y="4605337"/>
            <a:ext cx="443750" cy="477487"/>
            <a:chOff x="2304" y="1296"/>
            <a:chExt cx="348" cy="338"/>
          </a:xfrm>
        </p:grpSpPr>
        <p:sp>
          <p:nvSpPr>
            <p:cNvPr id="1735" name="Google Shape;1735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6" name="Google Shape;1736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737" name="Google Shape;1737;p32"/>
          <p:cNvGrpSpPr/>
          <p:nvPr/>
        </p:nvGrpSpPr>
        <p:grpSpPr>
          <a:xfrm>
            <a:off x="2125662" y="5621337"/>
            <a:ext cx="444779" cy="477487"/>
            <a:chOff x="2304" y="1296"/>
            <a:chExt cx="348" cy="338"/>
          </a:xfrm>
        </p:grpSpPr>
        <p:sp>
          <p:nvSpPr>
            <p:cNvPr id="1738" name="Google Shape;1738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39" name="Google Shape;1739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740" name="Google Shape;1740;p32"/>
          <p:cNvGrpSpPr/>
          <p:nvPr/>
        </p:nvGrpSpPr>
        <p:grpSpPr>
          <a:xfrm>
            <a:off x="3810000" y="5621337"/>
            <a:ext cx="445277" cy="477487"/>
            <a:chOff x="2303" y="1296"/>
            <a:chExt cx="349" cy="338"/>
          </a:xfrm>
        </p:grpSpPr>
        <p:sp>
          <p:nvSpPr>
            <p:cNvPr id="1741" name="Google Shape;1741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42" name="Google Shape;1742;p32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743" name="Google Shape;1743;p32"/>
          <p:cNvGrpSpPr/>
          <p:nvPr/>
        </p:nvGrpSpPr>
        <p:grpSpPr>
          <a:xfrm>
            <a:off x="6858000" y="4605337"/>
            <a:ext cx="443502" cy="477487"/>
            <a:chOff x="2305" y="1296"/>
            <a:chExt cx="347" cy="338"/>
          </a:xfrm>
        </p:grpSpPr>
        <p:sp>
          <p:nvSpPr>
            <p:cNvPr id="1744" name="Google Shape;1744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45" name="Google Shape;1745;p32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746" name="Google Shape;1746;p32"/>
          <p:cNvGrpSpPr/>
          <p:nvPr/>
        </p:nvGrpSpPr>
        <p:grpSpPr>
          <a:xfrm>
            <a:off x="5314950" y="4605337"/>
            <a:ext cx="444001" cy="477487"/>
            <a:chOff x="2304" y="1296"/>
            <a:chExt cx="348" cy="338"/>
          </a:xfrm>
        </p:grpSpPr>
        <p:sp>
          <p:nvSpPr>
            <p:cNvPr id="1747" name="Google Shape;1747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48" name="Google Shape;1748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749" name="Google Shape;1749;p32"/>
          <p:cNvSpPr txBox="1"/>
          <p:nvPr/>
        </p:nvSpPr>
        <p:spPr>
          <a:xfrm>
            <a:off x="45624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750" name="Google Shape;1750;p32"/>
          <p:cNvSpPr txBox="1"/>
          <p:nvPr/>
        </p:nvSpPr>
        <p:spPr>
          <a:xfrm>
            <a:off x="3200400" y="38100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751" name="Google Shape;1751;p32"/>
          <p:cNvSpPr txBox="1"/>
          <p:nvPr/>
        </p:nvSpPr>
        <p:spPr>
          <a:xfrm>
            <a:off x="5857875" y="38100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752" name="Google Shape;1752;p32"/>
          <p:cNvSpPr txBox="1"/>
          <p:nvPr/>
        </p:nvSpPr>
        <p:spPr>
          <a:xfrm>
            <a:off x="6629400" y="45561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753" name="Google Shape;1753;p32"/>
          <p:cNvSpPr txBox="1"/>
          <p:nvPr/>
        </p:nvSpPr>
        <p:spPr>
          <a:xfrm>
            <a:off x="5095875" y="45561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754" name="Google Shape;1754;p32"/>
          <p:cNvSpPr txBox="1"/>
          <p:nvPr/>
        </p:nvSpPr>
        <p:spPr>
          <a:xfrm>
            <a:off x="4105275" y="45561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755" name="Google Shape;1755;p32"/>
          <p:cNvSpPr txBox="1"/>
          <p:nvPr/>
        </p:nvSpPr>
        <p:spPr>
          <a:xfrm>
            <a:off x="2362200" y="45561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756" name="Google Shape;1756;p32"/>
          <p:cNvSpPr txBox="1"/>
          <p:nvPr/>
        </p:nvSpPr>
        <p:spPr>
          <a:xfrm>
            <a:off x="1905000" y="55467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757" name="Google Shape;1757;p32"/>
          <p:cNvSpPr txBox="1"/>
          <p:nvPr/>
        </p:nvSpPr>
        <p:spPr>
          <a:xfrm>
            <a:off x="2886075" y="5562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758" name="Google Shape;1758;p32"/>
          <p:cNvSpPr txBox="1"/>
          <p:nvPr/>
        </p:nvSpPr>
        <p:spPr>
          <a:xfrm>
            <a:off x="3429000" y="55626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grpSp>
        <p:nvGrpSpPr>
          <p:cNvPr id="1759" name="Google Shape;1759;p32"/>
          <p:cNvGrpSpPr/>
          <p:nvPr/>
        </p:nvGrpSpPr>
        <p:grpSpPr>
          <a:xfrm>
            <a:off x="3429000" y="3792537"/>
            <a:ext cx="443750" cy="477487"/>
            <a:chOff x="2304" y="1296"/>
            <a:chExt cx="348" cy="338"/>
          </a:xfrm>
        </p:grpSpPr>
        <p:sp>
          <p:nvSpPr>
            <p:cNvPr id="1760" name="Google Shape;1760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61" name="Google Shape;1761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762" name="Google Shape;1762;p32"/>
          <p:cNvSpPr txBox="1"/>
          <p:nvPr/>
        </p:nvSpPr>
        <p:spPr>
          <a:xfrm>
            <a:off x="4343400" y="55800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33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769" name="Google Shape;1769;p33"/>
          <p:cNvCxnSpPr/>
          <p:nvPr/>
        </p:nvCxnSpPr>
        <p:spPr>
          <a:xfrm>
            <a:off x="4670425" y="4191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0" name="Google Shape;1770;p33"/>
          <p:cNvCxnSpPr/>
          <p:nvPr/>
        </p:nvCxnSpPr>
        <p:spPr>
          <a:xfrm>
            <a:off x="6516687" y="3360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1" name="Google Shape;1771;p33"/>
          <p:cNvCxnSpPr/>
          <p:nvPr/>
        </p:nvCxnSpPr>
        <p:spPr>
          <a:xfrm flipH="1">
            <a:off x="5638800" y="3360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2" name="Google Shape;1772;p33"/>
          <p:cNvCxnSpPr/>
          <p:nvPr/>
        </p:nvCxnSpPr>
        <p:spPr>
          <a:xfrm flipH="1">
            <a:off x="2971750" y="3360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3" name="Google Shape;1773;p33"/>
          <p:cNvCxnSpPr/>
          <p:nvPr/>
        </p:nvCxnSpPr>
        <p:spPr>
          <a:xfrm>
            <a:off x="3881437" y="3360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774" name="Google Shape;1774;p33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1775" name="Google Shape;1775;p33"/>
          <p:cNvSpPr txBox="1"/>
          <p:nvPr>
            <p:ph idx="1" type="body"/>
          </p:nvPr>
        </p:nvSpPr>
        <p:spPr>
          <a:xfrm>
            <a:off x="609600" y="15240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deleteMin()</a:t>
            </a:r>
            <a:endParaRPr/>
          </a:p>
        </p:txBody>
      </p:sp>
      <p:cxnSp>
        <p:nvCxnSpPr>
          <p:cNvPr id="1776" name="Google Shape;1776;p33"/>
          <p:cNvCxnSpPr/>
          <p:nvPr/>
        </p:nvCxnSpPr>
        <p:spPr>
          <a:xfrm>
            <a:off x="5229225" y="2547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7" name="Google Shape;1777;p33"/>
          <p:cNvCxnSpPr/>
          <p:nvPr/>
        </p:nvCxnSpPr>
        <p:spPr>
          <a:xfrm flipH="1">
            <a:off x="4178387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8" name="Google Shape;1778;p33"/>
          <p:cNvCxnSpPr/>
          <p:nvPr/>
        </p:nvCxnSpPr>
        <p:spPr>
          <a:xfrm flipH="1">
            <a:off x="2494049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79" name="Google Shape;1779;p33"/>
          <p:cNvCxnSpPr/>
          <p:nvPr/>
        </p:nvCxnSpPr>
        <p:spPr>
          <a:xfrm>
            <a:off x="2984500" y="4173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780" name="Google Shape;1780;p33"/>
          <p:cNvSpPr/>
          <p:nvPr/>
        </p:nvSpPr>
        <p:spPr>
          <a:xfrm>
            <a:off x="4862512" y="2209800"/>
            <a:ext cx="428700" cy="4746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781" name="Google Shape;1781;p33"/>
          <p:cNvGrpSpPr/>
          <p:nvPr/>
        </p:nvGrpSpPr>
        <p:grpSpPr>
          <a:xfrm>
            <a:off x="6088062" y="2954337"/>
            <a:ext cx="443750" cy="477487"/>
            <a:chOff x="2304" y="1296"/>
            <a:chExt cx="348" cy="338"/>
          </a:xfrm>
        </p:grpSpPr>
        <p:sp>
          <p:nvSpPr>
            <p:cNvPr id="1782" name="Google Shape;1782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83" name="Google Shape;1783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784" name="Google Shape;1784;p33"/>
          <p:cNvGrpSpPr/>
          <p:nvPr/>
        </p:nvGrpSpPr>
        <p:grpSpPr>
          <a:xfrm>
            <a:off x="4325937" y="3792537"/>
            <a:ext cx="443750" cy="477487"/>
            <a:chOff x="2304" y="1296"/>
            <a:chExt cx="348" cy="338"/>
          </a:xfrm>
        </p:grpSpPr>
        <p:sp>
          <p:nvSpPr>
            <p:cNvPr id="1785" name="Google Shape;1785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86" name="Google Shape;1786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787" name="Google Shape;1787;p33"/>
          <p:cNvCxnSpPr/>
          <p:nvPr/>
        </p:nvCxnSpPr>
        <p:spPr>
          <a:xfrm flipH="1">
            <a:off x="3881512" y="2547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88" name="Google Shape;1788;p33"/>
          <p:cNvGrpSpPr/>
          <p:nvPr/>
        </p:nvGrpSpPr>
        <p:grpSpPr>
          <a:xfrm>
            <a:off x="4781550" y="4783137"/>
            <a:ext cx="445029" cy="477487"/>
            <a:chOff x="2304" y="1296"/>
            <a:chExt cx="348" cy="338"/>
          </a:xfrm>
        </p:grpSpPr>
        <p:sp>
          <p:nvSpPr>
            <p:cNvPr id="1789" name="Google Shape;1789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0" name="Google Shape;1790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791" name="Google Shape;1791;p33"/>
          <p:cNvGrpSpPr/>
          <p:nvPr/>
        </p:nvGrpSpPr>
        <p:grpSpPr>
          <a:xfrm>
            <a:off x="3106737" y="4783137"/>
            <a:ext cx="443750" cy="477487"/>
            <a:chOff x="2304" y="1296"/>
            <a:chExt cx="348" cy="338"/>
          </a:xfrm>
        </p:grpSpPr>
        <p:sp>
          <p:nvSpPr>
            <p:cNvPr id="1792" name="Google Shape;1792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3" name="Google Shape;1793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794" name="Google Shape;1794;p33"/>
          <p:cNvGrpSpPr/>
          <p:nvPr/>
        </p:nvGrpSpPr>
        <p:grpSpPr>
          <a:xfrm>
            <a:off x="2616200" y="3767137"/>
            <a:ext cx="443750" cy="477487"/>
            <a:chOff x="2304" y="1296"/>
            <a:chExt cx="348" cy="338"/>
          </a:xfrm>
        </p:grpSpPr>
        <p:sp>
          <p:nvSpPr>
            <p:cNvPr id="1795" name="Google Shape;1795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6" name="Google Shape;1796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797" name="Google Shape;1797;p33"/>
          <p:cNvGrpSpPr/>
          <p:nvPr/>
        </p:nvGrpSpPr>
        <p:grpSpPr>
          <a:xfrm>
            <a:off x="2125662" y="4783137"/>
            <a:ext cx="444779" cy="477487"/>
            <a:chOff x="2304" y="1296"/>
            <a:chExt cx="348" cy="338"/>
          </a:xfrm>
        </p:grpSpPr>
        <p:sp>
          <p:nvSpPr>
            <p:cNvPr id="1798" name="Google Shape;1798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9" name="Google Shape;1799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800" name="Google Shape;1800;p33"/>
          <p:cNvGrpSpPr/>
          <p:nvPr/>
        </p:nvGrpSpPr>
        <p:grpSpPr>
          <a:xfrm>
            <a:off x="3810000" y="4783137"/>
            <a:ext cx="445277" cy="477487"/>
            <a:chOff x="2303" y="1296"/>
            <a:chExt cx="349" cy="338"/>
          </a:xfrm>
        </p:grpSpPr>
        <p:sp>
          <p:nvSpPr>
            <p:cNvPr id="1801" name="Google Shape;1801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02" name="Google Shape;1802;p33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803" name="Google Shape;1803;p33"/>
          <p:cNvGrpSpPr/>
          <p:nvPr/>
        </p:nvGrpSpPr>
        <p:grpSpPr>
          <a:xfrm>
            <a:off x="6858000" y="3767137"/>
            <a:ext cx="443502" cy="477487"/>
            <a:chOff x="2305" y="1296"/>
            <a:chExt cx="347" cy="338"/>
          </a:xfrm>
        </p:grpSpPr>
        <p:sp>
          <p:nvSpPr>
            <p:cNvPr id="1804" name="Google Shape;1804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05" name="Google Shape;1805;p33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806" name="Google Shape;1806;p33"/>
          <p:cNvGrpSpPr/>
          <p:nvPr/>
        </p:nvGrpSpPr>
        <p:grpSpPr>
          <a:xfrm>
            <a:off x="5314950" y="3767137"/>
            <a:ext cx="444001" cy="477487"/>
            <a:chOff x="2304" y="1296"/>
            <a:chExt cx="348" cy="338"/>
          </a:xfrm>
        </p:grpSpPr>
        <p:sp>
          <p:nvSpPr>
            <p:cNvPr id="1807" name="Google Shape;1807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08" name="Google Shape;1808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809" name="Google Shape;1809;p33"/>
          <p:cNvSpPr txBox="1"/>
          <p:nvPr/>
        </p:nvSpPr>
        <p:spPr>
          <a:xfrm>
            <a:off x="4562475" y="2133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810" name="Google Shape;1810;p33"/>
          <p:cNvSpPr txBox="1"/>
          <p:nvPr/>
        </p:nvSpPr>
        <p:spPr>
          <a:xfrm>
            <a:off x="3200400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811" name="Google Shape;1811;p33"/>
          <p:cNvSpPr txBox="1"/>
          <p:nvPr/>
        </p:nvSpPr>
        <p:spPr>
          <a:xfrm>
            <a:off x="58578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812" name="Google Shape;1812;p33"/>
          <p:cNvSpPr txBox="1"/>
          <p:nvPr/>
        </p:nvSpPr>
        <p:spPr>
          <a:xfrm>
            <a:off x="66294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813" name="Google Shape;1813;p33"/>
          <p:cNvSpPr txBox="1"/>
          <p:nvPr/>
        </p:nvSpPr>
        <p:spPr>
          <a:xfrm>
            <a:off x="50958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814" name="Google Shape;1814;p33"/>
          <p:cNvSpPr txBox="1"/>
          <p:nvPr/>
        </p:nvSpPr>
        <p:spPr>
          <a:xfrm>
            <a:off x="41052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815" name="Google Shape;1815;p33"/>
          <p:cNvSpPr txBox="1"/>
          <p:nvPr/>
        </p:nvSpPr>
        <p:spPr>
          <a:xfrm>
            <a:off x="23622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816" name="Google Shape;1816;p33"/>
          <p:cNvSpPr txBox="1"/>
          <p:nvPr/>
        </p:nvSpPr>
        <p:spPr>
          <a:xfrm>
            <a:off x="1905000" y="4708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817" name="Google Shape;1817;p33"/>
          <p:cNvSpPr txBox="1"/>
          <p:nvPr/>
        </p:nvSpPr>
        <p:spPr>
          <a:xfrm>
            <a:off x="2886075" y="4724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818" name="Google Shape;1818;p33"/>
          <p:cNvSpPr txBox="1"/>
          <p:nvPr/>
        </p:nvSpPr>
        <p:spPr>
          <a:xfrm>
            <a:off x="3429000" y="4724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grpSp>
        <p:nvGrpSpPr>
          <p:cNvPr id="1819" name="Google Shape;1819;p33"/>
          <p:cNvGrpSpPr/>
          <p:nvPr/>
        </p:nvGrpSpPr>
        <p:grpSpPr>
          <a:xfrm>
            <a:off x="3429000" y="2954337"/>
            <a:ext cx="443750" cy="477487"/>
            <a:chOff x="2304" y="1296"/>
            <a:chExt cx="348" cy="338"/>
          </a:xfrm>
        </p:grpSpPr>
        <p:sp>
          <p:nvSpPr>
            <p:cNvPr id="1820" name="Google Shape;1820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21" name="Google Shape;1821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1822" name="Google Shape;1822;p33"/>
          <p:cNvSpPr txBox="1"/>
          <p:nvPr/>
        </p:nvSpPr>
        <p:spPr>
          <a:xfrm>
            <a:off x="4343400" y="4741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p34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829" name="Google Shape;1829;p34"/>
          <p:cNvCxnSpPr/>
          <p:nvPr/>
        </p:nvCxnSpPr>
        <p:spPr>
          <a:xfrm>
            <a:off x="4670425" y="4191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0" name="Google Shape;1830;p34"/>
          <p:cNvCxnSpPr/>
          <p:nvPr/>
        </p:nvCxnSpPr>
        <p:spPr>
          <a:xfrm>
            <a:off x="6516687" y="3360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1" name="Google Shape;1831;p34"/>
          <p:cNvCxnSpPr/>
          <p:nvPr/>
        </p:nvCxnSpPr>
        <p:spPr>
          <a:xfrm flipH="1">
            <a:off x="5638800" y="3360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2" name="Google Shape;1832;p34"/>
          <p:cNvCxnSpPr/>
          <p:nvPr/>
        </p:nvCxnSpPr>
        <p:spPr>
          <a:xfrm flipH="1">
            <a:off x="2971750" y="3360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3" name="Google Shape;1833;p34"/>
          <p:cNvCxnSpPr/>
          <p:nvPr/>
        </p:nvCxnSpPr>
        <p:spPr>
          <a:xfrm>
            <a:off x="3881437" y="3360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34" name="Google Shape;1834;p34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1835" name="Google Shape;1835;p34"/>
          <p:cNvSpPr txBox="1"/>
          <p:nvPr>
            <p:ph idx="1" type="body"/>
          </p:nvPr>
        </p:nvSpPr>
        <p:spPr>
          <a:xfrm>
            <a:off x="609600" y="15240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deleteMin()</a:t>
            </a:r>
            <a:endParaRPr/>
          </a:p>
        </p:txBody>
      </p:sp>
      <p:cxnSp>
        <p:nvCxnSpPr>
          <p:cNvPr id="1836" name="Google Shape;1836;p34"/>
          <p:cNvCxnSpPr/>
          <p:nvPr/>
        </p:nvCxnSpPr>
        <p:spPr>
          <a:xfrm>
            <a:off x="5229225" y="2547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7" name="Google Shape;1837;p34"/>
          <p:cNvCxnSpPr/>
          <p:nvPr/>
        </p:nvCxnSpPr>
        <p:spPr>
          <a:xfrm flipH="1">
            <a:off x="4178387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8" name="Google Shape;1838;p34"/>
          <p:cNvCxnSpPr/>
          <p:nvPr/>
        </p:nvCxnSpPr>
        <p:spPr>
          <a:xfrm flipH="1">
            <a:off x="2494049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39" name="Google Shape;1839;p34"/>
          <p:cNvCxnSpPr/>
          <p:nvPr/>
        </p:nvCxnSpPr>
        <p:spPr>
          <a:xfrm>
            <a:off x="2984500" y="4173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40" name="Google Shape;1840;p34"/>
          <p:cNvGrpSpPr/>
          <p:nvPr/>
        </p:nvGrpSpPr>
        <p:grpSpPr>
          <a:xfrm>
            <a:off x="4800600" y="2209800"/>
            <a:ext cx="444779" cy="477487"/>
            <a:chOff x="2304" y="1296"/>
            <a:chExt cx="348" cy="338"/>
          </a:xfrm>
        </p:grpSpPr>
        <p:sp>
          <p:nvSpPr>
            <p:cNvPr id="1841" name="Google Shape;1841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42" name="Google Shape;1842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843" name="Google Shape;1843;p34"/>
          <p:cNvGrpSpPr/>
          <p:nvPr/>
        </p:nvGrpSpPr>
        <p:grpSpPr>
          <a:xfrm>
            <a:off x="6088062" y="2954337"/>
            <a:ext cx="443750" cy="477487"/>
            <a:chOff x="2304" y="1296"/>
            <a:chExt cx="348" cy="338"/>
          </a:xfrm>
        </p:grpSpPr>
        <p:sp>
          <p:nvSpPr>
            <p:cNvPr id="1844" name="Google Shape;1844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45" name="Google Shape;1845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846" name="Google Shape;1846;p34"/>
          <p:cNvGrpSpPr/>
          <p:nvPr/>
        </p:nvGrpSpPr>
        <p:grpSpPr>
          <a:xfrm>
            <a:off x="4325937" y="3792537"/>
            <a:ext cx="443750" cy="477487"/>
            <a:chOff x="2304" y="1296"/>
            <a:chExt cx="348" cy="338"/>
          </a:xfrm>
        </p:grpSpPr>
        <p:sp>
          <p:nvSpPr>
            <p:cNvPr id="1847" name="Google Shape;1847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48" name="Google Shape;1848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849" name="Google Shape;1849;p34"/>
          <p:cNvCxnSpPr/>
          <p:nvPr/>
        </p:nvCxnSpPr>
        <p:spPr>
          <a:xfrm flipH="1">
            <a:off x="3881512" y="2547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50" name="Google Shape;1850;p34"/>
          <p:cNvGrpSpPr/>
          <p:nvPr/>
        </p:nvGrpSpPr>
        <p:grpSpPr>
          <a:xfrm>
            <a:off x="4781550" y="4783137"/>
            <a:ext cx="445029" cy="477487"/>
            <a:chOff x="2304" y="1296"/>
            <a:chExt cx="348" cy="338"/>
          </a:xfrm>
        </p:grpSpPr>
        <p:sp>
          <p:nvSpPr>
            <p:cNvPr id="1851" name="Google Shape;1851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52" name="Google Shape;1852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853" name="Google Shape;1853;p34"/>
          <p:cNvGrpSpPr/>
          <p:nvPr/>
        </p:nvGrpSpPr>
        <p:grpSpPr>
          <a:xfrm>
            <a:off x="3106737" y="4783137"/>
            <a:ext cx="443750" cy="477487"/>
            <a:chOff x="2304" y="1296"/>
            <a:chExt cx="348" cy="338"/>
          </a:xfrm>
        </p:grpSpPr>
        <p:sp>
          <p:nvSpPr>
            <p:cNvPr id="1854" name="Google Shape;1854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55" name="Google Shape;1855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856" name="Google Shape;1856;p34"/>
          <p:cNvGrpSpPr/>
          <p:nvPr/>
        </p:nvGrpSpPr>
        <p:grpSpPr>
          <a:xfrm>
            <a:off x="2616200" y="3767137"/>
            <a:ext cx="443750" cy="477487"/>
            <a:chOff x="2304" y="1296"/>
            <a:chExt cx="348" cy="338"/>
          </a:xfrm>
        </p:grpSpPr>
        <p:sp>
          <p:nvSpPr>
            <p:cNvPr id="1857" name="Google Shape;1857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58" name="Google Shape;1858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859" name="Google Shape;1859;p34"/>
          <p:cNvGrpSpPr/>
          <p:nvPr/>
        </p:nvGrpSpPr>
        <p:grpSpPr>
          <a:xfrm>
            <a:off x="2125662" y="4783137"/>
            <a:ext cx="444779" cy="477487"/>
            <a:chOff x="2304" y="1296"/>
            <a:chExt cx="348" cy="338"/>
          </a:xfrm>
        </p:grpSpPr>
        <p:sp>
          <p:nvSpPr>
            <p:cNvPr id="1860" name="Google Shape;1860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61" name="Google Shape;1861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862" name="Google Shape;1862;p34"/>
          <p:cNvGrpSpPr/>
          <p:nvPr/>
        </p:nvGrpSpPr>
        <p:grpSpPr>
          <a:xfrm>
            <a:off x="3810000" y="4783137"/>
            <a:ext cx="445277" cy="477487"/>
            <a:chOff x="2303" y="1296"/>
            <a:chExt cx="349" cy="338"/>
          </a:xfrm>
        </p:grpSpPr>
        <p:sp>
          <p:nvSpPr>
            <p:cNvPr id="1863" name="Google Shape;1863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64" name="Google Shape;1864;p34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865" name="Google Shape;1865;p34"/>
          <p:cNvGrpSpPr/>
          <p:nvPr/>
        </p:nvGrpSpPr>
        <p:grpSpPr>
          <a:xfrm>
            <a:off x="6858000" y="3767137"/>
            <a:ext cx="443502" cy="477487"/>
            <a:chOff x="2305" y="1296"/>
            <a:chExt cx="347" cy="338"/>
          </a:xfrm>
        </p:grpSpPr>
        <p:sp>
          <p:nvSpPr>
            <p:cNvPr id="1866" name="Google Shape;1866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67" name="Google Shape;1867;p34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868" name="Google Shape;1868;p34"/>
          <p:cNvGrpSpPr/>
          <p:nvPr/>
        </p:nvGrpSpPr>
        <p:grpSpPr>
          <a:xfrm>
            <a:off x="5314950" y="3767137"/>
            <a:ext cx="444001" cy="477487"/>
            <a:chOff x="2304" y="1296"/>
            <a:chExt cx="348" cy="338"/>
          </a:xfrm>
        </p:grpSpPr>
        <p:sp>
          <p:nvSpPr>
            <p:cNvPr id="1869" name="Google Shape;1869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70" name="Google Shape;1870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871" name="Google Shape;1871;p34"/>
          <p:cNvSpPr txBox="1"/>
          <p:nvPr/>
        </p:nvSpPr>
        <p:spPr>
          <a:xfrm>
            <a:off x="4562475" y="2133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872" name="Google Shape;1872;p34"/>
          <p:cNvSpPr txBox="1"/>
          <p:nvPr/>
        </p:nvSpPr>
        <p:spPr>
          <a:xfrm>
            <a:off x="3200400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873" name="Google Shape;1873;p34"/>
          <p:cNvSpPr txBox="1"/>
          <p:nvPr/>
        </p:nvSpPr>
        <p:spPr>
          <a:xfrm>
            <a:off x="58578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874" name="Google Shape;1874;p34"/>
          <p:cNvSpPr txBox="1"/>
          <p:nvPr/>
        </p:nvSpPr>
        <p:spPr>
          <a:xfrm>
            <a:off x="66294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875" name="Google Shape;1875;p34"/>
          <p:cNvSpPr txBox="1"/>
          <p:nvPr/>
        </p:nvSpPr>
        <p:spPr>
          <a:xfrm>
            <a:off x="50958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876" name="Google Shape;1876;p34"/>
          <p:cNvSpPr txBox="1"/>
          <p:nvPr/>
        </p:nvSpPr>
        <p:spPr>
          <a:xfrm>
            <a:off x="41052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877" name="Google Shape;1877;p34"/>
          <p:cNvSpPr txBox="1"/>
          <p:nvPr/>
        </p:nvSpPr>
        <p:spPr>
          <a:xfrm>
            <a:off x="23622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878" name="Google Shape;1878;p34"/>
          <p:cNvSpPr txBox="1"/>
          <p:nvPr/>
        </p:nvSpPr>
        <p:spPr>
          <a:xfrm>
            <a:off x="1905000" y="4708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879" name="Google Shape;1879;p34"/>
          <p:cNvSpPr txBox="1"/>
          <p:nvPr/>
        </p:nvSpPr>
        <p:spPr>
          <a:xfrm>
            <a:off x="2886075" y="4724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880" name="Google Shape;1880;p34"/>
          <p:cNvSpPr txBox="1"/>
          <p:nvPr/>
        </p:nvSpPr>
        <p:spPr>
          <a:xfrm>
            <a:off x="3429000" y="4724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1881" name="Google Shape;1881;p34"/>
          <p:cNvSpPr/>
          <p:nvPr/>
        </p:nvSpPr>
        <p:spPr>
          <a:xfrm>
            <a:off x="3490912" y="2954337"/>
            <a:ext cx="426900" cy="4746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2" name="Google Shape;1882;p34"/>
          <p:cNvSpPr txBox="1"/>
          <p:nvPr/>
        </p:nvSpPr>
        <p:spPr>
          <a:xfrm>
            <a:off x="4343400" y="4741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7" name="Shape 1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8" name="Google Shape;1888;p35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889" name="Google Shape;1889;p35"/>
          <p:cNvCxnSpPr/>
          <p:nvPr/>
        </p:nvCxnSpPr>
        <p:spPr>
          <a:xfrm>
            <a:off x="4670425" y="4191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0" name="Google Shape;1890;p35"/>
          <p:cNvCxnSpPr/>
          <p:nvPr/>
        </p:nvCxnSpPr>
        <p:spPr>
          <a:xfrm>
            <a:off x="6516687" y="3360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1" name="Google Shape;1891;p35"/>
          <p:cNvCxnSpPr/>
          <p:nvPr/>
        </p:nvCxnSpPr>
        <p:spPr>
          <a:xfrm flipH="1">
            <a:off x="5638800" y="3360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2" name="Google Shape;1892;p35"/>
          <p:cNvCxnSpPr/>
          <p:nvPr/>
        </p:nvCxnSpPr>
        <p:spPr>
          <a:xfrm flipH="1">
            <a:off x="2971750" y="3360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3" name="Google Shape;1893;p35"/>
          <p:cNvCxnSpPr/>
          <p:nvPr/>
        </p:nvCxnSpPr>
        <p:spPr>
          <a:xfrm>
            <a:off x="3881437" y="3360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94" name="Google Shape;1894;p35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1895" name="Google Shape;1895;p35"/>
          <p:cNvSpPr txBox="1"/>
          <p:nvPr>
            <p:ph idx="1" type="body"/>
          </p:nvPr>
        </p:nvSpPr>
        <p:spPr>
          <a:xfrm>
            <a:off x="609600" y="15240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deleteMin()</a:t>
            </a:r>
            <a:endParaRPr/>
          </a:p>
        </p:txBody>
      </p:sp>
      <p:cxnSp>
        <p:nvCxnSpPr>
          <p:cNvPr id="1896" name="Google Shape;1896;p35"/>
          <p:cNvCxnSpPr/>
          <p:nvPr/>
        </p:nvCxnSpPr>
        <p:spPr>
          <a:xfrm>
            <a:off x="5229225" y="2547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7" name="Google Shape;1897;p35"/>
          <p:cNvCxnSpPr/>
          <p:nvPr/>
        </p:nvCxnSpPr>
        <p:spPr>
          <a:xfrm flipH="1">
            <a:off x="4178387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8" name="Google Shape;1898;p35"/>
          <p:cNvCxnSpPr/>
          <p:nvPr/>
        </p:nvCxnSpPr>
        <p:spPr>
          <a:xfrm flipH="1">
            <a:off x="2494049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99" name="Google Shape;1899;p35"/>
          <p:cNvCxnSpPr/>
          <p:nvPr/>
        </p:nvCxnSpPr>
        <p:spPr>
          <a:xfrm>
            <a:off x="2984500" y="4173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900" name="Google Shape;1900;p35"/>
          <p:cNvGrpSpPr/>
          <p:nvPr/>
        </p:nvGrpSpPr>
        <p:grpSpPr>
          <a:xfrm>
            <a:off x="4800600" y="2209800"/>
            <a:ext cx="444779" cy="477487"/>
            <a:chOff x="2304" y="1296"/>
            <a:chExt cx="348" cy="338"/>
          </a:xfrm>
        </p:grpSpPr>
        <p:sp>
          <p:nvSpPr>
            <p:cNvPr id="1901" name="Google Shape;1901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02" name="Google Shape;1902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903" name="Google Shape;1903;p35"/>
          <p:cNvGrpSpPr/>
          <p:nvPr/>
        </p:nvGrpSpPr>
        <p:grpSpPr>
          <a:xfrm>
            <a:off x="6088062" y="2954337"/>
            <a:ext cx="443750" cy="477487"/>
            <a:chOff x="2304" y="1296"/>
            <a:chExt cx="348" cy="338"/>
          </a:xfrm>
        </p:grpSpPr>
        <p:sp>
          <p:nvSpPr>
            <p:cNvPr id="1904" name="Google Shape;1904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05" name="Google Shape;1905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sp>
        <p:nvSpPr>
          <p:cNvPr id="1906" name="Google Shape;1906;p35"/>
          <p:cNvSpPr/>
          <p:nvPr/>
        </p:nvSpPr>
        <p:spPr>
          <a:xfrm>
            <a:off x="4387850" y="3792537"/>
            <a:ext cx="426900" cy="4746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07" name="Google Shape;1907;p35"/>
          <p:cNvCxnSpPr/>
          <p:nvPr/>
        </p:nvCxnSpPr>
        <p:spPr>
          <a:xfrm flipH="1">
            <a:off x="3881512" y="2547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908" name="Google Shape;1908;p35"/>
          <p:cNvGrpSpPr/>
          <p:nvPr/>
        </p:nvGrpSpPr>
        <p:grpSpPr>
          <a:xfrm>
            <a:off x="4781550" y="4783137"/>
            <a:ext cx="445029" cy="477487"/>
            <a:chOff x="2304" y="1296"/>
            <a:chExt cx="348" cy="338"/>
          </a:xfrm>
        </p:grpSpPr>
        <p:sp>
          <p:nvSpPr>
            <p:cNvPr id="1909" name="Google Shape;1909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10" name="Google Shape;1910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1911" name="Google Shape;1911;p35"/>
          <p:cNvGrpSpPr/>
          <p:nvPr/>
        </p:nvGrpSpPr>
        <p:grpSpPr>
          <a:xfrm>
            <a:off x="3106737" y="4783137"/>
            <a:ext cx="443750" cy="477487"/>
            <a:chOff x="2304" y="1296"/>
            <a:chExt cx="348" cy="338"/>
          </a:xfrm>
        </p:grpSpPr>
        <p:sp>
          <p:nvSpPr>
            <p:cNvPr id="1912" name="Google Shape;1912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13" name="Google Shape;1913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914" name="Google Shape;1914;p35"/>
          <p:cNvGrpSpPr/>
          <p:nvPr/>
        </p:nvGrpSpPr>
        <p:grpSpPr>
          <a:xfrm>
            <a:off x="2616200" y="3767137"/>
            <a:ext cx="443750" cy="477487"/>
            <a:chOff x="2304" y="1296"/>
            <a:chExt cx="348" cy="338"/>
          </a:xfrm>
        </p:grpSpPr>
        <p:sp>
          <p:nvSpPr>
            <p:cNvPr id="1915" name="Google Shape;1915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16" name="Google Shape;1916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917" name="Google Shape;1917;p35"/>
          <p:cNvGrpSpPr/>
          <p:nvPr/>
        </p:nvGrpSpPr>
        <p:grpSpPr>
          <a:xfrm>
            <a:off x="2125662" y="4783137"/>
            <a:ext cx="444779" cy="477487"/>
            <a:chOff x="2304" y="1296"/>
            <a:chExt cx="348" cy="338"/>
          </a:xfrm>
        </p:grpSpPr>
        <p:sp>
          <p:nvSpPr>
            <p:cNvPr id="1918" name="Google Shape;1918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19" name="Google Shape;1919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920" name="Google Shape;1920;p35"/>
          <p:cNvGrpSpPr/>
          <p:nvPr/>
        </p:nvGrpSpPr>
        <p:grpSpPr>
          <a:xfrm>
            <a:off x="3810000" y="4783137"/>
            <a:ext cx="445277" cy="477487"/>
            <a:chOff x="2303" y="1296"/>
            <a:chExt cx="349" cy="338"/>
          </a:xfrm>
        </p:grpSpPr>
        <p:sp>
          <p:nvSpPr>
            <p:cNvPr id="1921" name="Google Shape;1921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22" name="Google Shape;1922;p35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923" name="Google Shape;1923;p35"/>
          <p:cNvGrpSpPr/>
          <p:nvPr/>
        </p:nvGrpSpPr>
        <p:grpSpPr>
          <a:xfrm>
            <a:off x="6858000" y="3767137"/>
            <a:ext cx="443502" cy="477487"/>
            <a:chOff x="2305" y="1296"/>
            <a:chExt cx="347" cy="338"/>
          </a:xfrm>
        </p:grpSpPr>
        <p:sp>
          <p:nvSpPr>
            <p:cNvPr id="1924" name="Google Shape;1924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25" name="Google Shape;1925;p35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926" name="Google Shape;1926;p35"/>
          <p:cNvGrpSpPr/>
          <p:nvPr/>
        </p:nvGrpSpPr>
        <p:grpSpPr>
          <a:xfrm>
            <a:off x="5314950" y="3767137"/>
            <a:ext cx="444001" cy="477487"/>
            <a:chOff x="2304" y="1296"/>
            <a:chExt cx="348" cy="338"/>
          </a:xfrm>
        </p:grpSpPr>
        <p:sp>
          <p:nvSpPr>
            <p:cNvPr id="1927" name="Google Shape;1927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28" name="Google Shape;1928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929" name="Google Shape;1929;p35"/>
          <p:cNvSpPr txBox="1"/>
          <p:nvPr/>
        </p:nvSpPr>
        <p:spPr>
          <a:xfrm>
            <a:off x="4562475" y="2133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930" name="Google Shape;1930;p35"/>
          <p:cNvSpPr txBox="1"/>
          <p:nvPr/>
        </p:nvSpPr>
        <p:spPr>
          <a:xfrm>
            <a:off x="3200400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931" name="Google Shape;1931;p35"/>
          <p:cNvSpPr txBox="1"/>
          <p:nvPr/>
        </p:nvSpPr>
        <p:spPr>
          <a:xfrm>
            <a:off x="58578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932" name="Google Shape;1932;p35"/>
          <p:cNvSpPr txBox="1"/>
          <p:nvPr/>
        </p:nvSpPr>
        <p:spPr>
          <a:xfrm>
            <a:off x="66294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933" name="Google Shape;1933;p35"/>
          <p:cNvSpPr txBox="1"/>
          <p:nvPr/>
        </p:nvSpPr>
        <p:spPr>
          <a:xfrm>
            <a:off x="50958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934" name="Google Shape;1934;p35"/>
          <p:cNvSpPr txBox="1"/>
          <p:nvPr/>
        </p:nvSpPr>
        <p:spPr>
          <a:xfrm>
            <a:off x="41052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935" name="Google Shape;1935;p35"/>
          <p:cNvSpPr txBox="1"/>
          <p:nvPr/>
        </p:nvSpPr>
        <p:spPr>
          <a:xfrm>
            <a:off x="23622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936" name="Google Shape;1936;p35"/>
          <p:cNvSpPr txBox="1"/>
          <p:nvPr/>
        </p:nvSpPr>
        <p:spPr>
          <a:xfrm>
            <a:off x="1905000" y="4708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937" name="Google Shape;1937;p35"/>
          <p:cNvSpPr txBox="1"/>
          <p:nvPr/>
        </p:nvSpPr>
        <p:spPr>
          <a:xfrm>
            <a:off x="2886075" y="4724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938" name="Google Shape;1938;p35"/>
          <p:cNvSpPr txBox="1"/>
          <p:nvPr/>
        </p:nvSpPr>
        <p:spPr>
          <a:xfrm>
            <a:off x="3429000" y="4724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grpSp>
        <p:nvGrpSpPr>
          <p:cNvPr id="1939" name="Google Shape;1939;p35"/>
          <p:cNvGrpSpPr/>
          <p:nvPr/>
        </p:nvGrpSpPr>
        <p:grpSpPr>
          <a:xfrm>
            <a:off x="3429000" y="2954337"/>
            <a:ext cx="443750" cy="477487"/>
            <a:chOff x="2304" y="1296"/>
            <a:chExt cx="348" cy="338"/>
          </a:xfrm>
        </p:grpSpPr>
        <p:sp>
          <p:nvSpPr>
            <p:cNvPr id="1940" name="Google Shape;1940;p3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41" name="Google Shape;1941;p3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sp>
        <p:nvSpPr>
          <p:cNvPr id="1942" name="Google Shape;1942;p35"/>
          <p:cNvSpPr txBox="1"/>
          <p:nvPr/>
        </p:nvSpPr>
        <p:spPr>
          <a:xfrm>
            <a:off x="4343400" y="4741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7" name="Shape 1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" name="Google Shape;1948;p36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949" name="Google Shape;1949;p36"/>
          <p:cNvCxnSpPr/>
          <p:nvPr/>
        </p:nvCxnSpPr>
        <p:spPr>
          <a:xfrm>
            <a:off x="4670425" y="4191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0" name="Google Shape;1950;p36"/>
          <p:cNvCxnSpPr/>
          <p:nvPr/>
        </p:nvCxnSpPr>
        <p:spPr>
          <a:xfrm>
            <a:off x="6516687" y="3360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1" name="Google Shape;1951;p36"/>
          <p:cNvCxnSpPr/>
          <p:nvPr/>
        </p:nvCxnSpPr>
        <p:spPr>
          <a:xfrm flipH="1">
            <a:off x="5638800" y="3360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2" name="Google Shape;1952;p36"/>
          <p:cNvCxnSpPr/>
          <p:nvPr/>
        </p:nvCxnSpPr>
        <p:spPr>
          <a:xfrm flipH="1">
            <a:off x="2971750" y="3360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3" name="Google Shape;1953;p36"/>
          <p:cNvCxnSpPr/>
          <p:nvPr/>
        </p:nvCxnSpPr>
        <p:spPr>
          <a:xfrm>
            <a:off x="3881437" y="3360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54" name="Google Shape;1954;p36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1955" name="Google Shape;1955;p36"/>
          <p:cNvSpPr txBox="1"/>
          <p:nvPr>
            <p:ph idx="1" type="body"/>
          </p:nvPr>
        </p:nvSpPr>
        <p:spPr>
          <a:xfrm>
            <a:off x="609600" y="15240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deleteMin()</a:t>
            </a:r>
            <a:endParaRPr/>
          </a:p>
        </p:txBody>
      </p:sp>
      <p:cxnSp>
        <p:nvCxnSpPr>
          <p:cNvPr id="1956" name="Google Shape;1956;p36"/>
          <p:cNvCxnSpPr/>
          <p:nvPr/>
        </p:nvCxnSpPr>
        <p:spPr>
          <a:xfrm>
            <a:off x="5229225" y="2547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7" name="Google Shape;1957;p36"/>
          <p:cNvCxnSpPr/>
          <p:nvPr/>
        </p:nvCxnSpPr>
        <p:spPr>
          <a:xfrm flipH="1">
            <a:off x="4178387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8" name="Google Shape;1958;p36"/>
          <p:cNvCxnSpPr/>
          <p:nvPr/>
        </p:nvCxnSpPr>
        <p:spPr>
          <a:xfrm flipH="1">
            <a:off x="2494049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959" name="Google Shape;1959;p36"/>
          <p:cNvCxnSpPr/>
          <p:nvPr/>
        </p:nvCxnSpPr>
        <p:spPr>
          <a:xfrm>
            <a:off x="2984500" y="4173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960" name="Google Shape;1960;p36"/>
          <p:cNvGrpSpPr/>
          <p:nvPr/>
        </p:nvGrpSpPr>
        <p:grpSpPr>
          <a:xfrm>
            <a:off x="4800600" y="2209800"/>
            <a:ext cx="444779" cy="477487"/>
            <a:chOff x="2304" y="1296"/>
            <a:chExt cx="348" cy="338"/>
          </a:xfrm>
        </p:grpSpPr>
        <p:sp>
          <p:nvSpPr>
            <p:cNvPr id="1961" name="Google Shape;1961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62" name="Google Shape;1962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963" name="Google Shape;1963;p36"/>
          <p:cNvGrpSpPr/>
          <p:nvPr/>
        </p:nvGrpSpPr>
        <p:grpSpPr>
          <a:xfrm>
            <a:off x="6088062" y="2954337"/>
            <a:ext cx="443750" cy="477487"/>
            <a:chOff x="2304" y="1296"/>
            <a:chExt cx="348" cy="338"/>
          </a:xfrm>
        </p:grpSpPr>
        <p:sp>
          <p:nvSpPr>
            <p:cNvPr id="1964" name="Google Shape;1964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65" name="Google Shape;1965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966" name="Google Shape;1966;p36"/>
          <p:cNvGrpSpPr/>
          <p:nvPr/>
        </p:nvGrpSpPr>
        <p:grpSpPr>
          <a:xfrm>
            <a:off x="4325937" y="3792537"/>
            <a:ext cx="443750" cy="477487"/>
            <a:chOff x="2304" y="1296"/>
            <a:chExt cx="348" cy="338"/>
          </a:xfrm>
        </p:grpSpPr>
        <p:sp>
          <p:nvSpPr>
            <p:cNvPr id="1967" name="Google Shape;1967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68" name="Google Shape;1968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cxnSp>
        <p:nvCxnSpPr>
          <p:cNvPr id="1969" name="Google Shape;1969;p36"/>
          <p:cNvCxnSpPr/>
          <p:nvPr/>
        </p:nvCxnSpPr>
        <p:spPr>
          <a:xfrm flipH="1">
            <a:off x="3881512" y="2547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70" name="Google Shape;1970;p36"/>
          <p:cNvSpPr/>
          <p:nvPr/>
        </p:nvSpPr>
        <p:spPr>
          <a:xfrm>
            <a:off x="4843462" y="4783137"/>
            <a:ext cx="428700" cy="4746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971" name="Google Shape;1971;p36"/>
          <p:cNvGrpSpPr/>
          <p:nvPr/>
        </p:nvGrpSpPr>
        <p:grpSpPr>
          <a:xfrm>
            <a:off x="3106737" y="4783137"/>
            <a:ext cx="443750" cy="477487"/>
            <a:chOff x="2304" y="1296"/>
            <a:chExt cx="348" cy="338"/>
          </a:xfrm>
        </p:grpSpPr>
        <p:sp>
          <p:nvSpPr>
            <p:cNvPr id="1972" name="Google Shape;1972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3" name="Google Shape;1973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974" name="Google Shape;1974;p36"/>
          <p:cNvGrpSpPr/>
          <p:nvPr/>
        </p:nvGrpSpPr>
        <p:grpSpPr>
          <a:xfrm>
            <a:off x="2616200" y="3767137"/>
            <a:ext cx="443750" cy="477487"/>
            <a:chOff x="2304" y="1296"/>
            <a:chExt cx="348" cy="338"/>
          </a:xfrm>
        </p:grpSpPr>
        <p:sp>
          <p:nvSpPr>
            <p:cNvPr id="1975" name="Google Shape;1975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6" name="Google Shape;1976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1977" name="Google Shape;1977;p36"/>
          <p:cNvGrpSpPr/>
          <p:nvPr/>
        </p:nvGrpSpPr>
        <p:grpSpPr>
          <a:xfrm>
            <a:off x="2125662" y="4783137"/>
            <a:ext cx="444779" cy="477487"/>
            <a:chOff x="2304" y="1296"/>
            <a:chExt cx="348" cy="338"/>
          </a:xfrm>
        </p:grpSpPr>
        <p:sp>
          <p:nvSpPr>
            <p:cNvPr id="1978" name="Google Shape;1978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9" name="Google Shape;1979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980" name="Google Shape;1980;p36"/>
          <p:cNvGrpSpPr/>
          <p:nvPr/>
        </p:nvGrpSpPr>
        <p:grpSpPr>
          <a:xfrm>
            <a:off x="3810000" y="4783137"/>
            <a:ext cx="445277" cy="477487"/>
            <a:chOff x="2303" y="1296"/>
            <a:chExt cx="349" cy="338"/>
          </a:xfrm>
        </p:grpSpPr>
        <p:sp>
          <p:nvSpPr>
            <p:cNvPr id="1981" name="Google Shape;1981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82" name="Google Shape;1982;p36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983" name="Google Shape;1983;p36"/>
          <p:cNvGrpSpPr/>
          <p:nvPr/>
        </p:nvGrpSpPr>
        <p:grpSpPr>
          <a:xfrm>
            <a:off x="6858000" y="3767137"/>
            <a:ext cx="443502" cy="477487"/>
            <a:chOff x="2305" y="1296"/>
            <a:chExt cx="347" cy="338"/>
          </a:xfrm>
        </p:grpSpPr>
        <p:sp>
          <p:nvSpPr>
            <p:cNvPr id="1984" name="Google Shape;1984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85" name="Google Shape;1985;p36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1986" name="Google Shape;1986;p36"/>
          <p:cNvGrpSpPr/>
          <p:nvPr/>
        </p:nvGrpSpPr>
        <p:grpSpPr>
          <a:xfrm>
            <a:off x="5314950" y="3767137"/>
            <a:ext cx="444001" cy="477487"/>
            <a:chOff x="2304" y="1296"/>
            <a:chExt cx="348" cy="338"/>
          </a:xfrm>
        </p:grpSpPr>
        <p:sp>
          <p:nvSpPr>
            <p:cNvPr id="1987" name="Google Shape;1987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88" name="Google Shape;1988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1989" name="Google Shape;1989;p36"/>
          <p:cNvSpPr txBox="1"/>
          <p:nvPr/>
        </p:nvSpPr>
        <p:spPr>
          <a:xfrm>
            <a:off x="4562475" y="2133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990" name="Google Shape;1990;p36"/>
          <p:cNvSpPr txBox="1"/>
          <p:nvPr/>
        </p:nvSpPr>
        <p:spPr>
          <a:xfrm>
            <a:off x="3200400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991" name="Google Shape;1991;p36"/>
          <p:cNvSpPr txBox="1"/>
          <p:nvPr/>
        </p:nvSpPr>
        <p:spPr>
          <a:xfrm>
            <a:off x="58578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1992" name="Google Shape;1992;p36"/>
          <p:cNvSpPr txBox="1"/>
          <p:nvPr/>
        </p:nvSpPr>
        <p:spPr>
          <a:xfrm>
            <a:off x="66294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993" name="Google Shape;1993;p36"/>
          <p:cNvSpPr txBox="1"/>
          <p:nvPr/>
        </p:nvSpPr>
        <p:spPr>
          <a:xfrm>
            <a:off x="50958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994" name="Google Shape;1994;p36"/>
          <p:cNvSpPr txBox="1"/>
          <p:nvPr/>
        </p:nvSpPr>
        <p:spPr>
          <a:xfrm>
            <a:off x="41052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995" name="Google Shape;1995;p36"/>
          <p:cNvSpPr txBox="1"/>
          <p:nvPr/>
        </p:nvSpPr>
        <p:spPr>
          <a:xfrm>
            <a:off x="23622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996" name="Google Shape;1996;p36"/>
          <p:cNvSpPr txBox="1"/>
          <p:nvPr/>
        </p:nvSpPr>
        <p:spPr>
          <a:xfrm>
            <a:off x="1905000" y="4708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997" name="Google Shape;1997;p36"/>
          <p:cNvSpPr txBox="1"/>
          <p:nvPr/>
        </p:nvSpPr>
        <p:spPr>
          <a:xfrm>
            <a:off x="2886075" y="4724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998" name="Google Shape;1998;p36"/>
          <p:cNvSpPr txBox="1"/>
          <p:nvPr/>
        </p:nvSpPr>
        <p:spPr>
          <a:xfrm>
            <a:off x="3429000" y="4724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grpSp>
        <p:nvGrpSpPr>
          <p:cNvPr id="1999" name="Google Shape;1999;p36"/>
          <p:cNvGrpSpPr/>
          <p:nvPr/>
        </p:nvGrpSpPr>
        <p:grpSpPr>
          <a:xfrm>
            <a:off x="3429000" y="2954337"/>
            <a:ext cx="443750" cy="477487"/>
            <a:chOff x="2304" y="1296"/>
            <a:chExt cx="348" cy="338"/>
          </a:xfrm>
        </p:grpSpPr>
        <p:sp>
          <p:nvSpPr>
            <p:cNvPr id="2000" name="Google Shape;2000;p3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1" name="Google Shape;2001;p3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sp>
        <p:nvSpPr>
          <p:cNvPr id="2002" name="Google Shape;2002;p36"/>
          <p:cNvSpPr txBox="1"/>
          <p:nvPr/>
        </p:nvSpPr>
        <p:spPr>
          <a:xfrm>
            <a:off x="4343400" y="4741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7" name="Shape 2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" name="Google Shape;2008;p37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2009" name="Google Shape;2009;p37"/>
          <p:cNvCxnSpPr/>
          <p:nvPr/>
        </p:nvCxnSpPr>
        <p:spPr>
          <a:xfrm>
            <a:off x="6516687" y="3360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0" name="Google Shape;2010;p37"/>
          <p:cNvCxnSpPr/>
          <p:nvPr/>
        </p:nvCxnSpPr>
        <p:spPr>
          <a:xfrm flipH="1">
            <a:off x="5638800" y="3360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1" name="Google Shape;2011;p37"/>
          <p:cNvCxnSpPr/>
          <p:nvPr/>
        </p:nvCxnSpPr>
        <p:spPr>
          <a:xfrm flipH="1">
            <a:off x="2971750" y="3360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2" name="Google Shape;2012;p37"/>
          <p:cNvCxnSpPr/>
          <p:nvPr/>
        </p:nvCxnSpPr>
        <p:spPr>
          <a:xfrm>
            <a:off x="3881437" y="3360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13" name="Google Shape;2013;p37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</a:t>
            </a:r>
            <a:endParaRPr/>
          </a:p>
        </p:txBody>
      </p:sp>
      <p:sp>
        <p:nvSpPr>
          <p:cNvPr id="2014" name="Google Shape;2014;p37"/>
          <p:cNvSpPr txBox="1"/>
          <p:nvPr>
            <p:ph idx="1" type="body"/>
          </p:nvPr>
        </p:nvSpPr>
        <p:spPr>
          <a:xfrm>
            <a:off x="609600" y="15240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deleteMin(): heap size is reduced by 1.</a:t>
            </a:r>
            <a:endParaRPr/>
          </a:p>
        </p:txBody>
      </p:sp>
      <p:cxnSp>
        <p:nvCxnSpPr>
          <p:cNvPr id="2015" name="Google Shape;2015;p37"/>
          <p:cNvCxnSpPr/>
          <p:nvPr/>
        </p:nvCxnSpPr>
        <p:spPr>
          <a:xfrm>
            <a:off x="5229225" y="2547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6" name="Google Shape;2016;p37"/>
          <p:cNvCxnSpPr/>
          <p:nvPr/>
        </p:nvCxnSpPr>
        <p:spPr>
          <a:xfrm flipH="1">
            <a:off x="4178387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7" name="Google Shape;2017;p37"/>
          <p:cNvCxnSpPr/>
          <p:nvPr/>
        </p:nvCxnSpPr>
        <p:spPr>
          <a:xfrm flipH="1">
            <a:off x="2494049" y="4173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18" name="Google Shape;2018;p37"/>
          <p:cNvCxnSpPr/>
          <p:nvPr/>
        </p:nvCxnSpPr>
        <p:spPr>
          <a:xfrm>
            <a:off x="2984500" y="4173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19" name="Google Shape;2019;p37"/>
          <p:cNvGrpSpPr/>
          <p:nvPr/>
        </p:nvGrpSpPr>
        <p:grpSpPr>
          <a:xfrm>
            <a:off x="4800600" y="2209800"/>
            <a:ext cx="444779" cy="477487"/>
            <a:chOff x="2304" y="1296"/>
            <a:chExt cx="348" cy="338"/>
          </a:xfrm>
        </p:grpSpPr>
        <p:sp>
          <p:nvSpPr>
            <p:cNvPr id="2020" name="Google Shape;2020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21" name="Google Shape;2021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2022" name="Google Shape;2022;p37"/>
          <p:cNvGrpSpPr/>
          <p:nvPr/>
        </p:nvGrpSpPr>
        <p:grpSpPr>
          <a:xfrm>
            <a:off x="6088062" y="2954337"/>
            <a:ext cx="443750" cy="477487"/>
            <a:chOff x="2304" y="1296"/>
            <a:chExt cx="348" cy="338"/>
          </a:xfrm>
        </p:grpSpPr>
        <p:sp>
          <p:nvSpPr>
            <p:cNvPr id="2023" name="Google Shape;2023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24" name="Google Shape;2024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2025" name="Google Shape;2025;p37"/>
          <p:cNvGrpSpPr/>
          <p:nvPr/>
        </p:nvGrpSpPr>
        <p:grpSpPr>
          <a:xfrm>
            <a:off x="4325937" y="3792537"/>
            <a:ext cx="443750" cy="477487"/>
            <a:chOff x="2304" y="1296"/>
            <a:chExt cx="348" cy="338"/>
          </a:xfrm>
        </p:grpSpPr>
        <p:sp>
          <p:nvSpPr>
            <p:cNvPr id="2026" name="Google Shape;2026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27" name="Google Shape;2027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cxnSp>
        <p:nvCxnSpPr>
          <p:cNvPr id="2028" name="Google Shape;2028;p37"/>
          <p:cNvCxnSpPr/>
          <p:nvPr/>
        </p:nvCxnSpPr>
        <p:spPr>
          <a:xfrm flipH="1">
            <a:off x="3881512" y="2547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29" name="Google Shape;2029;p37"/>
          <p:cNvGrpSpPr/>
          <p:nvPr/>
        </p:nvGrpSpPr>
        <p:grpSpPr>
          <a:xfrm>
            <a:off x="3106737" y="4783137"/>
            <a:ext cx="443750" cy="477487"/>
            <a:chOff x="2304" y="1296"/>
            <a:chExt cx="348" cy="338"/>
          </a:xfrm>
        </p:grpSpPr>
        <p:sp>
          <p:nvSpPr>
            <p:cNvPr id="2030" name="Google Shape;2030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31" name="Google Shape;2031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2032" name="Google Shape;2032;p37"/>
          <p:cNvGrpSpPr/>
          <p:nvPr/>
        </p:nvGrpSpPr>
        <p:grpSpPr>
          <a:xfrm>
            <a:off x="2616200" y="3767137"/>
            <a:ext cx="443750" cy="477487"/>
            <a:chOff x="2304" y="1296"/>
            <a:chExt cx="348" cy="338"/>
          </a:xfrm>
        </p:grpSpPr>
        <p:sp>
          <p:nvSpPr>
            <p:cNvPr id="2033" name="Google Shape;2033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34" name="Google Shape;2034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2035" name="Google Shape;2035;p37"/>
          <p:cNvGrpSpPr/>
          <p:nvPr/>
        </p:nvGrpSpPr>
        <p:grpSpPr>
          <a:xfrm>
            <a:off x="2125662" y="4783137"/>
            <a:ext cx="444779" cy="477487"/>
            <a:chOff x="2304" y="1296"/>
            <a:chExt cx="348" cy="338"/>
          </a:xfrm>
        </p:grpSpPr>
        <p:sp>
          <p:nvSpPr>
            <p:cNvPr id="2036" name="Google Shape;2036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37" name="Google Shape;2037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2038" name="Google Shape;2038;p37"/>
          <p:cNvGrpSpPr/>
          <p:nvPr/>
        </p:nvGrpSpPr>
        <p:grpSpPr>
          <a:xfrm>
            <a:off x="3810000" y="4783137"/>
            <a:ext cx="445277" cy="477487"/>
            <a:chOff x="2303" y="1296"/>
            <a:chExt cx="349" cy="338"/>
          </a:xfrm>
        </p:grpSpPr>
        <p:sp>
          <p:nvSpPr>
            <p:cNvPr id="2039" name="Google Shape;2039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40" name="Google Shape;2040;p3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2041" name="Google Shape;2041;p37"/>
          <p:cNvGrpSpPr/>
          <p:nvPr/>
        </p:nvGrpSpPr>
        <p:grpSpPr>
          <a:xfrm>
            <a:off x="6858000" y="3767137"/>
            <a:ext cx="443502" cy="477487"/>
            <a:chOff x="2305" y="1296"/>
            <a:chExt cx="347" cy="338"/>
          </a:xfrm>
        </p:grpSpPr>
        <p:sp>
          <p:nvSpPr>
            <p:cNvPr id="2042" name="Google Shape;2042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43" name="Google Shape;2043;p37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2044" name="Google Shape;2044;p37"/>
          <p:cNvGrpSpPr/>
          <p:nvPr/>
        </p:nvGrpSpPr>
        <p:grpSpPr>
          <a:xfrm>
            <a:off x="5314950" y="3767137"/>
            <a:ext cx="444001" cy="477487"/>
            <a:chOff x="2304" y="1296"/>
            <a:chExt cx="348" cy="338"/>
          </a:xfrm>
        </p:grpSpPr>
        <p:sp>
          <p:nvSpPr>
            <p:cNvPr id="2045" name="Google Shape;2045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46" name="Google Shape;2046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2047" name="Google Shape;2047;p37"/>
          <p:cNvSpPr txBox="1"/>
          <p:nvPr/>
        </p:nvSpPr>
        <p:spPr>
          <a:xfrm>
            <a:off x="4562475" y="2133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2048" name="Google Shape;2048;p37"/>
          <p:cNvSpPr txBox="1"/>
          <p:nvPr/>
        </p:nvSpPr>
        <p:spPr>
          <a:xfrm>
            <a:off x="3200400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049" name="Google Shape;2049;p37"/>
          <p:cNvSpPr txBox="1"/>
          <p:nvPr/>
        </p:nvSpPr>
        <p:spPr>
          <a:xfrm>
            <a:off x="5857875" y="2971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2050" name="Google Shape;2050;p37"/>
          <p:cNvSpPr txBox="1"/>
          <p:nvPr/>
        </p:nvSpPr>
        <p:spPr>
          <a:xfrm>
            <a:off x="66294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051" name="Google Shape;2051;p37"/>
          <p:cNvSpPr txBox="1"/>
          <p:nvPr/>
        </p:nvSpPr>
        <p:spPr>
          <a:xfrm>
            <a:off x="50958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2052" name="Google Shape;2052;p37"/>
          <p:cNvSpPr txBox="1"/>
          <p:nvPr/>
        </p:nvSpPr>
        <p:spPr>
          <a:xfrm>
            <a:off x="4105275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053" name="Google Shape;2053;p37"/>
          <p:cNvSpPr txBox="1"/>
          <p:nvPr/>
        </p:nvSpPr>
        <p:spPr>
          <a:xfrm>
            <a:off x="2362200" y="3717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2054" name="Google Shape;2054;p37"/>
          <p:cNvSpPr txBox="1"/>
          <p:nvPr/>
        </p:nvSpPr>
        <p:spPr>
          <a:xfrm>
            <a:off x="1905000" y="4708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2055" name="Google Shape;2055;p37"/>
          <p:cNvSpPr txBox="1"/>
          <p:nvPr/>
        </p:nvSpPr>
        <p:spPr>
          <a:xfrm>
            <a:off x="2886075" y="4724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2056" name="Google Shape;2056;p37"/>
          <p:cNvSpPr txBox="1"/>
          <p:nvPr/>
        </p:nvSpPr>
        <p:spPr>
          <a:xfrm>
            <a:off x="3429000" y="4724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grpSp>
        <p:nvGrpSpPr>
          <p:cNvPr id="2057" name="Google Shape;2057;p37"/>
          <p:cNvGrpSpPr/>
          <p:nvPr/>
        </p:nvGrpSpPr>
        <p:grpSpPr>
          <a:xfrm>
            <a:off x="3429000" y="2954337"/>
            <a:ext cx="443750" cy="477487"/>
            <a:chOff x="2304" y="1296"/>
            <a:chExt cx="348" cy="338"/>
          </a:xfrm>
        </p:grpSpPr>
        <p:sp>
          <p:nvSpPr>
            <p:cNvPr id="2058" name="Google Shape;2058;p3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59" name="Google Shape;2059;p3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4" name="Google Shape;104;p15"/>
          <p:cNvSpPr txBox="1"/>
          <p:nvPr>
            <p:ph type="title"/>
          </p:nvPr>
        </p:nvSpPr>
        <p:spPr>
          <a:xfrm>
            <a:off x="455612" y="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</a:t>
            </a:r>
            <a:endParaRPr/>
          </a:p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heap is a complete binary tree that conforms to the heap order.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 order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property: in a (min) heap, for every node X, the key in the parent is smaller than (or equal to) the key in X.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Or, the parent node has key smaller than or equal to both of its children nodes.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12" name="Google Shape;112;p16"/>
          <p:cNvCxnSpPr/>
          <p:nvPr/>
        </p:nvCxnSpPr>
        <p:spPr>
          <a:xfrm>
            <a:off x="4648200" y="2667000"/>
            <a:ext cx="12192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3" name="Google Shape;113;p16"/>
          <p:cNvCxnSpPr/>
          <p:nvPr/>
        </p:nvCxnSpPr>
        <p:spPr>
          <a:xfrm flipH="1">
            <a:off x="35052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" name="Google Shape;114;p16"/>
          <p:cNvCxnSpPr/>
          <p:nvPr/>
        </p:nvCxnSpPr>
        <p:spPr>
          <a:xfrm flipH="1">
            <a:off x="10668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1676400" y="4495800"/>
            <a:ext cx="457200" cy="762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6" name="Google Shape;116;p16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</a:t>
            </a:r>
            <a:endParaRPr/>
          </a:p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8" name="Google Shape;118;p16"/>
          <p:cNvGrpSpPr/>
          <p:nvPr/>
        </p:nvGrpSpPr>
        <p:grpSpPr>
          <a:xfrm>
            <a:off x="4114800" y="2286000"/>
            <a:ext cx="552450" cy="536575"/>
            <a:chOff x="2304" y="1296"/>
            <a:chExt cx="348" cy="338"/>
          </a:xfrm>
        </p:grpSpPr>
        <p:sp>
          <p:nvSpPr>
            <p:cNvPr id="119" name="Google Shape;119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0" name="Google Shape;120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21" name="Google Shape;121;p16"/>
          <p:cNvGrpSpPr/>
          <p:nvPr/>
        </p:nvGrpSpPr>
        <p:grpSpPr>
          <a:xfrm>
            <a:off x="5715000" y="3124200"/>
            <a:ext cx="552450" cy="536575"/>
            <a:chOff x="2304" y="1296"/>
            <a:chExt cx="348" cy="338"/>
          </a:xfrm>
        </p:grpSpPr>
        <p:sp>
          <p:nvSpPr>
            <p:cNvPr id="122" name="Google Shape;122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" name="Google Shape;123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24" name="Google Shape;124;p16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125" name="Google Shape;125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" name="Google Shape;126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27" name="Google Shape;127;p16"/>
          <p:cNvCxnSpPr/>
          <p:nvPr/>
        </p:nvCxnSpPr>
        <p:spPr>
          <a:xfrm flipH="1">
            <a:off x="2971800" y="2667000"/>
            <a:ext cx="1219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8" name="Google Shape;128;p16"/>
          <p:cNvGrpSpPr/>
          <p:nvPr/>
        </p:nvGrpSpPr>
        <p:grpSpPr>
          <a:xfrm>
            <a:off x="3657600" y="4038600"/>
            <a:ext cx="552450" cy="536575"/>
            <a:chOff x="2304" y="1296"/>
            <a:chExt cx="348" cy="338"/>
          </a:xfrm>
        </p:grpSpPr>
        <p:sp>
          <p:nvSpPr>
            <p:cNvPr id="129" name="Google Shape;129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" name="Google Shape;130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cxnSp>
        <p:nvCxnSpPr>
          <p:cNvPr id="131" name="Google Shape;131;p16"/>
          <p:cNvCxnSpPr/>
          <p:nvPr/>
        </p:nvCxnSpPr>
        <p:spPr>
          <a:xfrm>
            <a:off x="29718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2" name="Google Shape;132;p16"/>
          <p:cNvGrpSpPr/>
          <p:nvPr/>
        </p:nvGrpSpPr>
        <p:grpSpPr>
          <a:xfrm>
            <a:off x="1828800" y="5181600"/>
            <a:ext cx="552450" cy="536575"/>
            <a:chOff x="2304" y="1296"/>
            <a:chExt cx="348" cy="338"/>
          </a:xfrm>
        </p:grpSpPr>
        <p:sp>
          <p:nvSpPr>
            <p:cNvPr id="133" name="Google Shape;133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" name="Google Shape;134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35" name="Google Shape;135;p16"/>
          <p:cNvGrpSpPr/>
          <p:nvPr/>
        </p:nvGrpSpPr>
        <p:grpSpPr>
          <a:xfrm>
            <a:off x="1219200" y="4038600"/>
            <a:ext cx="552450" cy="536575"/>
            <a:chOff x="2304" y="1296"/>
            <a:chExt cx="348" cy="338"/>
          </a:xfrm>
        </p:grpSpPr>
        <p:sp>
          <p:nvSpPr>
            <p:cNvPr id="136" name="Google Shape;136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" name="Google Shape;137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cxnSp>
        <p:nvCxnSpPr>
          <p:cNvPr id="138" name="Google Shape;138;p16"/>
          <p:cNvCxnSpPr/>
          <p:nvPr/>
        </p:nvCxnSpPr>
        <p:spPr>
          <a:xfrm flipH="1">
            <a:off x="17526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9" name="Google Shape;139;p16"/>
          <p:cNvGrpSpPr/>
          <p:nvPr/>
        </p:nvGrpSpPr>
        <p:grpSpPr>
          <a:xfrm>
            <a:off x="609600" y="5181600"/>
            <a:ext cx="552450" cy="536575"/>
            <a:chOff x="2304" y="1296"/>
            <a:chExt cx="348" cy="338"/>
          </a:xfrm>
        </p:grpSpPr>
        <p:sp>
          <p:nvSpPr>
            <p:cNvPr id="140" name="Google Shape;14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1" name="Google Shape;14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42" name="Google Shape;142;p16"/>
          <p:cNvGrpSpPr/>
          <p:nvPr/>
        </p:nvGrpSpPr>
        <p:grpSpPr>
          <a:xfrm>
            <a:off x="3048000" y="5181600"/>
            <a:ext cx="552450" cy="536575"/>
            <a:chOff x="2304" y="1296"/>
            <a:chExt cx="348" cy="338"/>
          </a:xfrm>
        </p:grpSpPr>
        <p:sp>
          <p:nvSpPr>
            <p:cNvPr id="143" name="Google Shape;143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4" name="Google Shape;144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45" name="Google Shape;145;p16"/>
          <p:cNvGrpSpPr/>
          <p:nvPr/>
        </p:nvGrpSpPr>
        <p:grpSpPr>
          <a:xfrm>
            <a:off x="6934200" y="4038600"/>
            <a:ext cx="552450" cy="536575"/>
            <a:chOff x="2304" y="1296"/>
            <a:chExt cx="348" cy="338"/>
          </a:xfrm>
        </p:grpSpPr>
        <p:sp>
          <p:nvSpPr>
            <p:cNvPr id="146" name="Google Shape;146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7" name="Google Shape;147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cxnSp>
        <p:nvCxnSpPr>
          <p:cNvPr id="148" name="Google Shape;148;p16"/>
          <p:cNvCxnSpPr/>
          <p:nvPr/>
        </p:nvCxnSpPr>
        <p:spPr>
          <a:xfrm>
            <a:off x="62484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9" name="Google Shape;149;p16"/>
          <p:cNvGrpSpPr/>
          <p:nvPr/>
        </p:nvGrpSpPr>
        <p:grpSpPr>
          <a:xfrm>
            <a:off x="4495800" y="4038600"/>
            <a:ext cx="552450" cy="536575"/>
            <a:chOff x="2304" y="1296"/>
            <a:chExt cx="348" cy="338"/>
          </a:xfrm>
        </p:grpSpPr>
        <p:sp>
          <p:nvSpPr>
            <p:cNvPr id="150" name="Google Shape;15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1" name="Google Shape;15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cxnSp>
        <p:nvCxnSpPr>
          <p:cNvPr id="152" name="Google Shape;152;p16"/>
          <p:cNvCxnSpPr/>
          <p:nvPr/>
        </p:nvCxnSpPr>
        <p:spPr>
          <a:xfrm flipH="1">
            <a:off x="50292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3" name="Google Shape;153;p16"/>
          <p:cNvSpPr txBox="1"/>
          <p:nvPr/>
        </p:nvSpPr>
        <p:spPr>
          <a:xfrm>
            <a:off x="5943600" y="5200650"/>
            <a:ext cx="1905000" cy="5904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</a:pPr>
            <a:r>
              <a:rPr b="0" i="0" lang="en-US" sz="16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This is a min heap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60" name="Google Shape;160;p17"/>
          <p:cNvCxnSpPr/>
          <p:nvPr/>
        </p:nvCxnSpPr>
        <p:spPr>
          <a:xfrm>
            <a:off x="4648200" y="2667000"/>
            <a:ext cx="12192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1" name="Google Shape;161;p17"/>
          <p:cNvCxnSpPr/>
          <p:nvPr/>
        </p:nvCxnSpPr>
        <p:spPr>
          <a:xfrm flipH="1">
            <a:off x="35052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2" name="Google Shape;162;p17"/>
          <p:cNvCxnSpPr/>
          <p:nvPr/>
        </p:nvCxnSpPr>
        <p:spPr>
          <a:xfrm flipH="1">
            <a:off x="10668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" name="Google Shape;163;p17"/>
          <p:cNvCxnSpPr/>
          <p:nvPr/>
        </p:nvCxnSpPr>
        <p:spPr>
          <a:xfrm>
            <a:off x="1676400" y="4495800"/>
            <a:ext cx="457200" cy="762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4" name="Google Shape;164;p17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</a:t>
            </a:r>
            <a:endParaRPr/>
          </a:p>
        </p:txBody>
      </p:sp>
      <p:sp>
        <p:nvSpPr>
          <p:cNvPr id="165" name="Google Shape;165;p17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 heap: heap property violated</a:t>
            </a:r>
            <a:endParaRPr/>
          </a:p>
        </p:txBody>
      </p:sp>
      <p:grpSp>
        <p:nvGrpSpPr>
          <p:cNvPr id="166" name="Google Shape;166;p17"/>
          <p:cNvGrpSpPr/>
          <p:nvPr/>
        </p:nvGrpSpPr>
        <p:grpSpPr>
          <a:xfrm>
            <a:off x="4114800" y="2286000"/>
            <a:ext cx="552450" cy="536575"/>
            <a:chOff x="2304" y="1296"/>
            <a:chExt cx="348" cy="338"/>
          </a:xfrm>
        </p:grpSpPr>
        <p:sp>
          <p:nvSpPr>
            <p:cNvPr id="167" name="Google Shape;167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8" name="Google Shape;168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169" name="Google Shape;169;p17"/>
          <p:cNvGrpSpPr/>
          <p:nvPr/>
        </p:nvGrpSpPr>
        <p:grpSpPr>
          <a:xfrm>
            <a:off x="5715000" y="3124200"/>
            <a:ext cx="552450" cy="536575"/>
            <a:chOff x="2304" y="1296"/>
            <a:chExt cx="348" cy="338"/>
          </a:xfrm>
        </p:grpSpPr>
        <p:sp>
          <p:nvSpPr>
            <p:cNvPr id="170" name="Google Shape;170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1" name="Google Shape;171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grpSp>
        <p:nvGrpSpPr>
          <p:cNvPr id="172" name="Google Shape;172;p17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173" name="Google Shape;173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4" name="Google Shape;174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175" name="Google Shape;175;p17"/>
          <p:cNvCxnSpPr/>
          <p:nvPr/>
        </p:nvCxnSpPr>
        <p:spPr>
          <a:xfrm flipH="1">
            <a:off x="2971800" y="2667000"/>
            <a:ext cx="1219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6" name="Google Shape;176;p17"/>
          <p:cNvGrpSpPr/>
          <p:nvPr/>
        </p:nvGrpSpPr>
        <p:grpSpPr>
          <a:xfrm>
            <a:off x="3657600" y="4038600"/>
            <a:ext cx="552450" cy="536575"/>
            <a:chOff x="2304" y="1296"/>
            <a:chExt cx="348" cy="338"/>
          </a:xfrm>
        </p:grpSpPr>
        <p:sp>
          <p:nvSpPr>
            <p:cNvPr id="177" name="Google Shape;177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8" name="Google Shape;178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cxnSp>
        <p:nvCxnSpPr>
          <p:cNvPr id="179" name="Google Shape;179;p17"/>
          <p:cNvCxnSpPr/>
          <p:nvPr/>
        </p:nvCxnSpPr>
        <p:spPr>
          <a:xfrm>
            <a:off x="29718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0" name="Google Shape;180;p17"/>
          <p:cNvGrpSpPr/>
          <p:nvPr/>
        </p:nvGrpSpPr>
        <p:grpSpPr>
          <a:xfrm>
            <a:off x="1828800" y="5181600"/>
            <a:ext cx="552450" cy="536575"/>
            <a:chOff x="2304" y="1296"/>
            <a:chExt cx="348" cy="338"/>
          </a:xfrm>
        </p:grpSpPr>
        <p:sp>
          <p:nvSpPr>
            <p:cNvPr id="181" name="Google Shape;181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2" name="Google Shape;182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183" name="Google Shape;183;p17"/>
          <p:cNvGrpSpPr/>
          <p:nvPr/>
        </p:nvGrpSpPr>
        <p:grpSpPr>
          <a:xfrm>
            <a:off x="1219200" y="4038600"/>
            <a:ext cx="552450" cy="536575"/>
            <a:chOff x="2304" y="1296"/>
            <a:chExt cx="348" cy="338"/>
          </a:xfrm>
        </p:grpSpPr>
        <p:sp>
          <p:nvSpPr>
            <p:cNvPr id="184" name="Google Shape;184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5" name="Google Shape;185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cxnSp>
        <p:nvCxnSpPr>
          <p:cNvPr id="186" name="Google Shape;186;p17"/>
          <p:cNvCxnSpPr/>
          <p:nvPr/>
        </p:nvCxnSpPr>
        <p:spPr>
          <a:xfrm flipH="1">
            <a:off x="17526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7" name="Google Shape;187;p17"/>
          <p:cNvGrpSpPr/>
          <p:nvPr/>
        </p:nvGrpSpPr>
        <p:grpSpPr>
          <a:xfrm>
            <a:off x="609600" y="5181600"/>
            <a:ext cx="552450" cy="536575"/>
            <a:chOff x="2304" y="1296"/>
            <a:chExt cx="348" cy="338"/>
          </a:xfrm>
        </p:grpSpPr>
        <p:sp>
          <p:nvSpPr>
            <p:cNvPr id="188" name="Google Shape;188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9" name="Google Shape;189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190" name="Google Shape;190;p17"/>
          <p:cNvGrpSpPr/>
          <p:nvPr/>
        </p:nvGrpSpPr>
        <p:grpSpPr>
          <a:xfrm>
            <a:off x="3048000" y="5181600"/>
            <a:ext cx="552450" cy="536575"/>
            <a:chOff x="2304" y="1296"/>
            <a:chExt cx="348" cy="338"/>
          </a:xfrm>
        </p:grpSpPr>
        <p:sp>
          <p:nvSpPr>
            <p:cNvPr id="191" name="Google Shape;191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2" name="Google Shape;192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193" name="Google Shape;193;p17"/>
          <p:cNvGrpSpPr/>
          <p:nvPr/>
        </p:nvGrpSpPr>
        <p:grpSpPr>
          <a:xfrm>
            <a:off x="6934200" y="4038600"/>
            <a:ext cx="552450" cy="536575"/>
            <a:chOff x="2304" y="1296"/>
            <a:chExt cx="348" cy="338"/>
          </a:xfrm>
        </p:grpSpPr>
        <p:sp>
          <p:nvSpPr>
            <p:cNvPr id="194" name="Google Shape;194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5" name="Google Shape;195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cxnSp>
        <p:nvCxnSpPr>
          <p:cNvPr id="196" name="Google Shape;196;p17"/>
          <p:cNvCxnSpPr/>
          <p:nvPr/>
        </p:nvCxnSpPr>
        <p:spPr>
          <a:xfrm>
            <a:off x="62484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97" name="Google Shape;197;p17"/>
          <p:cNvGrpSpPr/>
          <p:nvPr/>
        </p:nvGrpSpPr>
        <p:grpSpPr>
          <a:xfrm>
            <a:off x="4495800" y="4038600"/>
            <a:ext cx="552450" cy="536575"/>
            <a:chOff x="2304" y="1296"/>
            <a:chExt cx="348" cy="338"/>
          </a:xfrm>
        </p:grpSpPr>
        <p:sp>
          <p:nvSpPr>
            <p:cNvPr id="198" name="Google Shape;198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9" name="Google Shape;199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200" name="Google Shape;200;p17"/>
          <p:cNvCxnSpPr/>
          <p:nvPr/>
        </p:nvCxnSpPr>
        <p:spPr>
          <a:xfrm flipH="1">
            <a:off x="50292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1" name="Google Shape;201;p17"/>
          <p:cNvSpPr txBox="1"/>
          <p:nvPr/>
        </p:nvSpPr>
        <p:spPr>
          <a:xfrm>
            <a:off x="838200" y="3625850"/>
            <a:ext cx="6096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Noto Sans Symbols"/>
              <a:buNone/>
            </a:pPr>
            <a:r>
              <a:rPr b="0" i="0" lang="en-US" sz="3600" u="none">
                <a:solidFill>
                  <a:srgbClr val="FFFF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⮿</a:t>
            </a:r>
            <a:endParaRPr/>
          </a:p>
        </p:txBody>
      </p:sp>
      <p:sp>
        <p:nvSpPr>
          <p:cNvPr id="202" name="Google Shape;202;p17"/>
          <p:cNvSpPr txBox="1"/>
          <p:nvPr/>
        </p:nvSpPr>
        <p:spPr>
          <a:xfrm>
            <a:off x="6248400" y="2787650"/>
            <a:ext cx="6096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Noto Sans Symbols"/>
              <a:buNone/>
            </a:pPr>
            <a:r>
              <a:rPr b="0" i="0" lang="en-US" sz="3600" u="none">
                <a:solidFill>
                  <a:srgbClr val="FFFF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⮿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8" name="Google Shape;208;p18"/>
          <p:cNvSpPr txBox="1"/>
          <p:nvPr>
            <p:ph type="title"/>
          </p:nvPr>
        </p:nvSpPr>
        <p:spPr>
          <a:xfrm>
            <a:off x="455612" y="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</a:t>
            </a:r>
            <a:endParaRPr/>
          </a:p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Analogously, we can define a max-heap, where the parent has a key larger than the its two children.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Thus the largest key would be in the root.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216" name="Google Shape;216;p19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7" name="Google Shape;217;p19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8" name="Google Shape;218;p19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9" name="Google Shape;219;p19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0" name="Google Shape;220;p19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221" name="Google Shape;221;p19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22" name="Google Shape;222;p19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3" name="Google Shape;223;p19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4" name="Google Shape;224;p19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5" name="Google Shape;225;p19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6" name="Google Shape;226;p19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227" name="Google Shape;227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8" name="Google Shape;228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229" name="Google Shape;229;p19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230" name="Google Shape;230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1" name="Google Shape;231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232" name="Google Shape;232;p19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233" name="Google Shape;233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" name="Google Shape;234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235" name="Google Shape;235;p19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36" name="Google Shape;236;p19"/>
          <p:cNvGrpSpPr/>
          <p:nvPr/>
        </p:nvGrpSpPr>
        <p:grpSpPr>
          <a:xfrm>
            <a:off x="4300537" y="3005137"/>
            <a:ext cx="445029" cy="477487"/>
            <a:chOff x="2304" y="1296"/>
            <a:chExt cx="348" cy="338"/>
          </a:xfrm>
        </p:grpSpPr>
        <p:sp>
          <p:nvSpPr>
            <p:cNvPr id="237" name="Google Shape;237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8" name="Google Shape;238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239" name="Google Shape;239;p19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240" name="Google Shape;240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1" name="Google Shape;241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242" name="Google Shape;242;p19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243" name="Google Shape;243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4" name="Google Shape;244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245" name="Google Shape;245;p19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246" name="Google Shape;246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7" name="Google Shape;247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248" name="Google Shape;248;p19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249" name="Google Shape;249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" name="Google Shape;250;p19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251" name="Google Shape;251;p19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252" name="Google Shape;252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3" name="Google Shape;253;p19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254" name="Google Shape;254;p19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255" name="Google Shape;255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6" name="Google Shape;256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257" name="Google Shape;257;p19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8" name="Google Shape;258;p19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9" name="Google Shape;259;p19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0" name="Google Shape;260;p19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1" name="Google Shape;261;p19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2" name="Google Shape;262;p19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3" name="Google Shape;263;p19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4" name="Google Shape;264;p19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5" name="Google Shape;265;p19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6" name="Google Shape;266;p19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7" name="Google Shape;267;p19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8" name="Google Shape;268;p19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9" name="Google Shape;269;p19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70" name="Google Shape;270;p19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71" name="Google Shape;271;p19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72" name="Google Shape;272;p19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273" name="Google Shape;273;p19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274" name="Google Shape;274;p19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275" name="Google Shape;275;p19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276" name="Google Shape;276;p19"/>
          <p:cNvSpPr txBox="1"/>
          <p:nvPr/>
        </p:nvSpPr>
        <p:spPr>
          <a:xfrm>
            <a:off x="34194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277" name="Google Shape;277;p19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278" name="Google Shape;278;p19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279" name="Google Shape;279;p19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280" name="Google Shape;280;p19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281" name="Google Shape;281;p19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282" name="Google Shape;282;p19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283" name="Google Shape;283;p19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84" name="Google Shape;284;p19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285" name="Google Shape;285;p19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286" name="Google Shape;286;p19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87" name="Google Shape;287;p19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288" name="Google Shape;288;p19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89" name="Google Shape;289;p19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290" name="Google Shape;290;p19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291" name="Google Shape;291;p19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292" name="Google Shape;292;p19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293" name="Google Shape;293;p19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294" name="Google Shape;294;p19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295" name="Google Shape;295;p19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296" name="Google Shape;296;p19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297" name="Google Shape;297;p19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8" name="Google Shape;298;p19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9" name="Google Shape;299;p19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0" name="Google Shape;300;p19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1" name="Google Shape;301;p19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2" name="Google Shape;302;p19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19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19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5" name="Google Shape;305;p19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19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07" name="Google Shape;307;p19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08" name="Google Shape;308;p19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09" name="Google Shape;309;p19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10" name="Google Shape;310;p19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11" name="Google Shape;311;p19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12" name="Google Shape;312;p19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13" name="Google Shape;313;p19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314" name="Google Shape;314;p19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315" name="Google Shape;315;p19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316" name="Google Shape;316;p19"/>
          <p:cNvSpPr txBox="1"/>
          <p:nvPr/>
        </p:nvSpPr>
        <p:spPr>
          <a:xfrm>
            <a:off x="6553200" y="4191000"/>
            <a:ext cx="2297100" cy="3144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Verdana"/>
              <a:buNone/>
            </a:pPr>
            <a:r>
              <a:rPr b="0" i="0" lang="en-US" sz="14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This is an existing heap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323" name="Google Shape;323;p20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4" name="Google Shape;324;p20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5" name="Google Shape;325;p20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6" name="Google Shape;326;p20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7" name="Google Shape;327;p20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28" name="Google Shape;328;p20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329" name="Google Shape;329;p20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</a:t>
            </a:r>
            <a:endParaRPr/>
          </a:p>
        </p:txBody>
      </p:sp>
      <p:cxnSp>
        <p:nvCxnSpPr>
          <p:cNvPr id="330" name="Google Shape;330;p20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1" name="Google Shape;331;p20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2" name="Google Shape;332;p20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3" name="Google Shape;333;p20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4" name="Google Shape;334;p20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335" name="Google Shape;335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6" name="Google Shape;336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337" name="Google Shape;337;p20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338" name="Google Shape;338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9" name="Google Shape;339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340" name="Google Shape;340;p20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341" name="Google Shape;341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2" name="Google Shape;342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343" name="Google Shape;343;p20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4" name="Google Shape;344;p20"/>
          <p:cNvGrpSpPr/>
          <p:nvPr/>
        </p:nvGrpSpPr>
        <p:grpSpPr>
          <a:xfrm>
            <a:off x="4300537" y="3005137"/>
            <a:ext cx="445029" cy="477487"/>
            <a:chOff x="2304" y="1296"/>
            <a:chExt cx="348" cy="338"/>
          </a:xfrm>
        </p:grpSpPr>
        <p:sp>
          <p:nvSpPr>
            <p:cNvPr id="345" name="Google Shape;345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6" name="Google Shape;346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347" name="Google Shape;347;p20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348" name="Google Shape;348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9" name="Google Shape;349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350" name="Google Shape;350;p20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351" name="Google Shape;351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2" name="Google Shape;352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353" name="Google Shape;353;p20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354" name="Google Shape;354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5" name="Google Shape;355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356" name="Google Shape;356;p20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357" name="Google Shape;357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8" name="Google Shape;358;p20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359" name="Google Shape;359;p20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360" name="Google Shape;360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1" name="Google Shape;361;p20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362" name="Google Shape;362;p20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363" name="Google Shape;363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4" name="Google Shape;364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365" name="Google Shape;365;p20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66" name="Google Shape;366;p20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7" name="Google Shape;367;p20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8" name="Google Shape;368;p20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9" name="Google Shape;369;p20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0" name="Google Shape;370;p20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1" name="Google Shape;371;p20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2" name="Google Shape;372;p20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3" name="Google Shape;373;p20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4" name="Google Shape;374;p20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5" name="Google Shape;375;p20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6" name="Google Shape;376;p20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7" name="Google Shape;377;p20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8" name="Google Shape;378;p20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9" name="Google Shape;379;p20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80" name="Google Shape;380;p20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381" name="Google Shape;381;p20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382" name="Google Shape;382;p20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383" name="Google Shape;383;p20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384" name="Google Shape;384;p20"/>
          <p:cNvSpPr txBox="1"/>
          <p:nvPr/>
        </p:nvSpPr>
        <p:spPr>
          <a:xfrm>
            <a:off x="34194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385" name="Google Shape;385;p20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386" name="Google Shape;386;p20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387" name="Google Shape;387;p20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388" name="Google Shape;388;p20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389" name="Google Shape;389;p20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390" name="Google Shape;390;p20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91" name="Google Shape;391;p20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92" name="Google Shape;392;p20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93" name="Google Shape;393;p20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94" name="Google Shape;394;p20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95" name="Google Shape;395;p20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96" name="Google Shape;396;p20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97" name="Google Shape;397;p20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398" name="Google Shape;398;p20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399" name="Google Shape;399;p20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400" name="Google Shape;400;p20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401" name="Google Shape;401;p20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402" name="Google Shape;402;p20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403" name="Google Shape;403;p20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404" name="Google Shape;404;p20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405" name="Google Shape;405;p20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6" name="Google Shape;406;p20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7" name="Google Shape;407;p20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8" name="Google Shape;408;p20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9" name="Google Shape;409;p20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0" name="Google Shape;410;p20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" name="Google Shape;411;p20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2" name="Google Shape;412;p20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3" name="Google Shape;413;p20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4" name="Google Shape;414;p20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15" name="Google Shape;415;p20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16" name="Google Shape;416;p20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417" name="Google Shape;417;p20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18" name="Google Shape;418;p20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19" name="Google Shape;419;p20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20" name="Google Shape;420;p20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21" name="Google Shape;421;p20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422" name="Google Shape;422;p20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423" name="Google Shape;423;p20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424" name="Google Shape;424;p20"/>
          <p:cNvSpPr txBox="1"/>
          <p:nvPr/>
        </p:nvSpPr>
        <p:spPr>
          <a:xfrm>
            <a:off x="6162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425" name="Google Shape;425;p20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426" name="Google Shape;426;p20"/>
          <p:cNvGrpSpPr/>
          <p:nvPr/>
        </p:nvGrpSpPr>
        <p:grpSpPr>
          <a:xfrm>
            <a:off x="4792662" y="4038600"/>
            <a:ext cx="443750" cy="477487"/>
            <a:chOff x="2304" y="1296"/>
            <a:chExt cx="348" cy="338"/>
          </a:xfrm>
        </p:grpSpPr>
        <p:sp>
          <p:nvSpPr>
            <p:cNvPr id="427" name="Google Shape;427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8" name="Google Shape;428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sp>
        <p:nvSpPr>
          <p:cNvPr id="429" name="Google Shape;429;p20"/>
          <p:cNvSpPr txBox="1"/>
          <p:nvPr/>
        </p:nvSpPr>
        <p:spPr>
          <a:xfrm>
            <a:off x="4343400" y="3979862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1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436" name="Google Shape;436;p21"/>
          <p:cNvCxnSpPr/>
          <p:nvPr/>
        </p:nvCxnSpPr>
        <p:spPr>
          <a:xfrm>
            <a:off x="4670425" y="3429000"/>
            <a:ext cx="366600" cy="67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7" name="Google Shape;437;p21"/>
          <p:cNvCxnSpPr/>
          <p:nvPr/>
        </p:nvCxnSpPr>
        <p:spPr>
          <a:xfrm>
            <a:off x="6516687" y="2598737"/>
            <a:ext cx="5700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8" name="Google Shape;438;p21"/>
          <p:cNvCxnSpPr/>
          <p:nvPr/>
        </p:nvCxnSpPr>
        <p:spPr>
          <a:xfrm flipH="1">
            <a:off x="5638800" y="2598737"/>
            <a:ext cx="571500" cy="52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9" name="Google Shape;439;p21"/>
          <p:cNvCxnSpPr/>
          <p:nvPr/>
        </p:nvCxnSpPr>
        <p:spPr>
          <a:xfrm flipH="1">
            <a:off x="2971750" y="2598737"/>
            <a:ext cx="6033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0" name="Google Shape;440;p21"/>
          <p:cNvCxnSpPr/>
          <p:nvPr/>
        </p:nvCxnSpPr>
        <p:spPr>
          <a:xfrm>
            <a:off x="3881437" y="2598737"/>
            <a:ext cx="614400" cy="449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41" name="Google Shape;441;p21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Inserting into a Heap</a:t>
            </a:r>
            <a:endParaRPr/>
          </a:p>
        </p:txBody>
      </p:sp>
      <p:sp>
        <p:nvSpPr>
          <p:cNvPr id="442" name="Google Shape;442;p21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insert(14)</a:t>
            </a:r>
            <a:endParaRPr/>
          </a:p>
        </p:txBody>
      </p:sp>
      <p:cxnSp>
        <p:nvCxnSpPr>
          <p:cNvPr id="443" name="Google Shape;443;p21"/>
          <p:cNvCxnSpPr/>
          <p:nvPr/>
        </p:nvCxnSpPr>
        <p:spPr>
          <a:xfrm>
            <a:off x="5229225" y="1785937"/>
            <a:ext cx="981000" cy="5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4" name="Google Shape;444;p21"/>
          <p:cNvCxnSpPr/>
          <p:nvPr/>
        </p:nvCxnSpPr>
        <p:spPr>
          <a:xfrm flipH="1">
            <a:off x="4178387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5" name="Google Shape;445;p21"/>
          <p:cNvCxnSpPr/>
          <p:nvPr/>
        </p:nvCxnSpPr>
        <p:spPr>
          <a:xfrm flipH="1">
            <a:off x="2494049" y="3411537"/>
            <a:ext cx="3063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6" name="Google Shape;446;p21"/>
          <p:cNvCxnSpPr/>
          <p:nvPr/>
        </p:nvCxnSpPr>
        <p:spPr>
          <a:xfrm>
            <a:off x="2984500" y="3411537"/>
            <a:ext cx="366600" cy="678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7" name="Google Shape;447;p21"/>
          <p:cNvGrpSpPr/>
          <p:nvPr/>
        </p:nvGrpSpPr>
        <p:grpSpPr>
          <a:xfrm>
            <a:off x="4800600" y="1447800"/>
            <a:ext cx="444779" cy="477487"/>
            <a:chOff x="2304" y="1296"/>
            <a:chExt cx="348" cy="338"/>
          </a:xfrm>
        </p:grpSpPr>
        <p:sp>
          <p:nvSpPr>
            <p:cNvPr id="448" name="Google Shape;44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9" name="Google Shape;44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13</a:t>
              </a:r>
              <a:endParaRPr/>
            </a:p>
          </p:txBody>
        </p:sp>
      </p:grpSp>
      <p:grpSp>
        <p:nvGrpSpPr>
          <p:cNvPr id="450" name="Google Shape;450;p21"/>
          <p:cNvGrpSpPr/>
          <p:nvPr/>
        </p:nvGrpSpPr>
        <p:grpSpPr>
          <a:xfrm>
            <a:off x="6088062" y="2192337"/>
            <a:ext cx="443750" cy="477487"/>
            <a:chOff x="2304" y="1296"/>
            <a:chExt cx="348" cy="338"/>
          </a:xfrm>
        </p:grpSpPr>
        <p:sp>
          <p:nvSpPr>
            <p:cNvPr id="451" name="Google Shape;451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2" name="Google Shape;452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453" name="Google Shape;453;p21"/>
          <p:cNvGrpSpPr/>
          <p:nvPr/>
        </p:nvGrpSpPr>
        <p:grpSpPr>
          <a:xfrm>
            <a:off x="3452812" y="2192337"/>
            <a:ext cx="443750" cy="477487"/>
            <a:chOff x="2304" y="1296"/>
            <a:chExt cx="348" cy="338"/>
          </a:xfrm>
        </p:grpSpPr>
        <p:sp>
          <p:nvSpPr>
            <p:cNvPr id="454" name="Google Shape;45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5" name="Google Shape;45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21</a:t>
              </a:r>
              <a:endParaRPr/>
            </a:p>
          </p:txBody>
        </p:sp>
      </p:grpSp>
      <p:cxnSp>
        <p:nvCxnSpPr>
          <p:cNvPr id="456" name="Google Shape;456;p21"/>
          <p:cNvCxnSpPr/>
          <p:nvPr/>
        </p:nvCxnSpPr>
        <p:spPr>
          <a:xfrm flipH="1">
            <a:off x="3881512" y="1785937"/>
            <a:ext cx="981000" cy="474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57" name="Google Shape;457;p21"/>
          <p:cNvGrpSpPr/>
          <p:nvPr/>
        </p:nvGrpSpPr>
        <p:grpSpPr>
          <a:xfrm>
            <a:off x="4300537" y="3005137"/>
            <a:ext cx="445029" cy="477487"/>
            <a:chOff x="2304" y="1296"/>
            <a:chExt cx="348" cy="338"/>
          </a:xfrm>
        </p:grpSpPr>
        <p:sp>
          <p:nvSpPr>
            <p:cNvPr id="458" name="Google Shape;45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9" name="Google Shape;45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31</a:t>
              </a:r>
              <a:endParaRPr/>
            </a:p>
          </p:txBody>
        </p:sp>
      </p:grpSp>
      <p:grpSp>
        <p:nvGrpSpPr>
          <p:cNvPr id="460" name="Google Shape;460;p21"/>
          <p:cNvGrpSpPr/>
          <p:nvPr/>
        </p:nvGrpSpPr>
        <p:grpSpPr>
          <a:xfrm>
            <a:off x="3106737" y="4021137"/>
            <a:ext cx="443750" cy="477487"/>
            <a:chOff x="2304" y="1296"/>
            <a:chExt cx="348" cy="338"/>
          </a:xfrm>
        </p:grpSpPr>
        <p:sp>
          <p:nvSpPr>
            <p:cNvPr id="461" name="Google Shape;461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2" name="Google Shape;462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26</a:t>
              </a:r>
              <a:endParaRPr/>
            </a:p>
          </p:txBody>
        </p:sp>
      </p:grpSp>
      <p:grpSp>
        <p:nvGrpSpPr>
          <p:cNvPr id="463" name="Google Shape;463;p21"/>
          <p:cNvGrpSpPr/>
          <p:nvPr/>
        </p:nvGrpSpPr>
        <p:grpSpPr>
          <a:xfrm>
            <a:off x="2616200" y="3005137"/>
            <a:ext cx="443750" cy="477487"/>
            <a:chOff x="2304" y="1296"/>
            <a:chExt cx="348" cy="338"/>
          </a:xfrm>
        </p:grpSpPr>
        <p:sp>
          <p:nvSpPr>
            <p:cNvPr id="464" name="Google Shape;46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5" name="Google Shape;46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24</a:t>
              </a:r>
              <a:endParaRPr/>
            </a:p>
          </p:txBody>
        </p:sp>
      </p:grpSp>
      <p:grpSp>
        <p:nvGrpSpPr>
          <p:cNvPr id="466" name="Google Shape;466;p21"/>
          <p:cNvGrpSpPr/>
          <p:nvPr/>
        </p:nvGrpSpPr>
        <p:grpSpPr>
          <a:xfrm>
            <a:off x="2125662" y="4021137"/>
            <a:ext cx="444779" cy="477487"/>
            <a:chOff x="2304" y="1296"/>
            <a:chExt cx="348" cy="338"/>
          </a:xfrm>
        </p:grpSpPr>
        <p:sp>
          <p:nvSpPr>
            <p:cNvPr id="467" name="Google Shape;467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8" name="Google Shape;468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65</a:t>
              </a:r>
              <a:endParaRPr/>
            </a:p>
          </p:txBody>
        </p:sp>
      </p:grpSp>
      <p:grpSp>
        <p:nvGrpSpPr>
          <p:cNvPr id="469" name="Google Shape;469;p21"/>
          <p:cNvGrpSpPr/>
          <p:nvPr/>
        </p:nvGrpSpPr>
        <p:grpSpPr>
          <a:xfrm>
            <a:off x="3810000" y="4021137"/>
            <a:ext cx="445277" cy="477487"/>
            <a:chOff x="2303" y="1296"/>
            <a:chExt cx="349" cy="338"/>
          </a:xfrm>
        </p:grpSpPr>
        <p:sp>
          <p:nvSpPr>
            <p:cNvPr id="470" name="Google Shape;470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1" name="Google Shape;471;p21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32</a:t>
              </a:r>
              <a:endParaRPr/>
            </a:p>
          </p:txBody>
        </p:sp>
      </p:grpSp>
      <p:grpSp>
        <p:nvGrpSpPr>
          <p:cNvPr id="472" name="Google Shape;472;p21"/>
          <p:cNvGrpSpPr/>
          <p:nvPr/>
        </p:nvGrpSpPr>
        <p:grpSpPr>
          <a:xfrm>
            <a:off x="6858000" y="3005137"/>
            <a:ext cx="443502" cy="477487"/>
            <a:chOff x="2305" y="1296"/>
            <a:chExt cx="347" cy="338"/>
          </a:xfrm>
        </p:grpSpPr>
        <p:sp>
          <p:nvSpPr>
            <p:cNvPr id="473" name="Google Shape;473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4" name="Google Shape;474;p21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68</a:t>
              </a:r>
              <a:endParaRPr/>
            </a:p>
          </p:txBody>
        </p:sp>
      </p:grpSp>
      <p:grpSp>
        <p:nvGrpSpPr>
          <p:cNvPr id="475" name="Google Shape;475;p21"/>
          <p:cNvGrpSpPr/>
          <p:nvPr/>
        </p:nvGrpSpPr>
        <p:grpSpPr>
          <a:xfrm>
            <a:off x="5314950" y="3005137"/>
            <a:ext cx="444001" cy="477487"/>
            <a:chOff x="2304" y="1296"/>
            <a:chExt cx="348" cy="338"/>
          </a:xfrm>
        </p:grpSpPr>
        <p:sp>
          <p:nvSpPr>
            <p:cNvPr id="476" name="Google Shape;476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7" name="Google Shape;477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19</a:t>
              </a:r>
              <a:endParaRPr/>
            </a:p>
          </p:txBody>
        </p:sp>
      </p:grpSp>
      <p:sp>
        <p:nvSpPr>
          <p:cNvPr id="478" name="Google Shape;478;p21"/>
          <p:cNvSpPr txBox="1"/>
          <p:nvPr/>
        </p:nvSpPr>
        <p:spPr>
          <a:xfrm>
            <a:off x="1219200" y="53340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79" name="Google Shape;479;p21"/>
          <p:cNvCxnSpPr/>
          <p:nvPr/>
        </p:nvCxnSpPr>
        <p:spPr>
          <a:xfrm>
            <a:off x="1676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0" name="Google Shape;480;p21"/>
          <p:cNvCxnSpPr/>
          <p:nvPr/>
        </p:nvCxnSpPr>
        <p:spPr>
          <a:xfrm>
            <a:off x="2133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1" name="Google Shape;481;p21"/>
          <p:cNvCxnSpPr/>
          <p:nvPr/>
        </p:nvCxnSpPr>
        <p:spPr>
          <a:xfrm>
            <a:off x="2590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2" name="Google Shape;482;p21"/>
          <p:cNvCxnSpPr/>
          <p:nvPr/>
        </p:nvCxnSpPr>
        <p:spPr>
          <a:xfrm>
            <a:off x="3048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3" name="Google Shape;483;p21"/>
          <p:cNvCxnSpPr/>
          <p:nvPr/>
        </p:nvCxnSpPr>
        <p:spPr>
          <a:xfrm>
            <a:off x="3505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4" name="Google Shape;484;p21"/>
          <p:cNvCxnSpPr/>
          <p:nvPr/>
        </p:nvCxnSpPr>
        <p:spPr>
          <a:xfrm>
            <a:off x="3962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5" name="Google Shape;485;p21"/>
          <p:cNvCxnSpPr/>
          <p:nvPr/>
        </p:nvCxnSpPr>
        <p:spPr>
          <a:xfrm>
            <a:off x="4419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6" name="Google Shape;486;p21"/>
          <p:cNvCxnSpPr/>
          <p:nvPr/>
        </p:nvCxnSpPr>
        <p:spPr>
          <a:xfrm>
            <a:off x="4876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7" name="Google Shape;487;p21"/>
          <p:cNvCxnSpPr/>
          <p:nvPr/>
        </p:nvCxnSpPr>
        <p:spPr>
          <a:xfrm>
            <a:off x="5334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8" name="Google Shape;488;p21"/>
          <p:cNvCxnSpPr/>
          <p:nvPr/>
        </p:nvCxnSpPr>
        <p:spPr>
          <a:xfrm>
            <a:off x="57912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9" name="Google Shape;489;p21"/>
          <p:cNvCxnSpPr/>
          <p:nvPr/>
        </p:nvCxnSpPr>
        <p:spPr>
          <a:xfrm>
            <a:off x="62484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90" name="Google Shape;490;p21"/>
          <p:cNvCxnSpPr/>
          <p:nvPr/>
        </p:nvCxnSpPr>
        <p:spPr>
          <a:xfrm>
            <a:off x="67056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91" name="Google Shape;491;p21"/>
          <p:cNvCxnSpPr/>
          <p:nvPr/>
        </p:nvCxnSpPr>
        <p:spPr>
          <a:xfrm>
            <a:off x="71628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92" name="Google Shape;492;p21"/>
          <p:cNvCxnSpPr/>
          <p:nvPr/>
        </p:nvCxnSpPr>
        <p:spPr>
          <a:xfrm>
            <a:off x="7620000" y="53340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93" name="Google Shape;493;p21"/>
          <p:cNvSpPr txBox="1"/>
          <p:nvPr/>
        </p:nvSpPr>
        <p:spPr>
          <a:xfrm>
            <a:off x="16002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494" name="Google Shape;494;p21"/>
          <p:cNvSpPr txBox="1"/>
          <p:nvPr/>
        </p:nvSpPr>
        <p:spPr>
          <a:xfrm>
            <a:off x="20574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495" name="Google Shape;495;p21"/>
          <p:cNvSpPr txBox="1"/>
          <p:nvPr/>
        </p:nvSpPr>
        <p:spPr>
          <a:xfrm>
            <a:off x="25146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sp>
        <p:nvSpPr>
          <p:cNvPr id="496" name="Google Shape;496;p21"/>
          <p:cNvSpPr txBox="1"/>
          <p:nvPr/>
        </p:nvSpPr>
        <p:spPr>
          <a:xfrm>
            <a:off x="2962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  <a:endParaRPr/>
          </a:p>
        </p:txBody>
      </p:sp>
      <p:sp>
        <p:nvSpPr>
          <p:cNvPr id="497" name="Google Shape;497;p21"/>
          <p:cNvSpPr txBox="1"/>
          <p:nvPr/>
        </p:nvSpPr>
        <p:spPr>
          <a:xfrm>
            <a:off x="34194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31</a:t>
            </a:r>
            <a:endParaRPr/>
          </a:p>
        </p:txBody>
      </p:sp>
      <p:sp>
        <p:nvSpPr>
          <p:cNvPr id="498" name="Google Shape;498;p21"/>
          <p:cNvSpPr txBox="1"/>
          <p:nvPr/>
        </p:nvSpPr>
        <p:spPr>
          <a:xfrm>
            <a:off x="38766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</a:t>
            </a:r>
            <a:endParaRPr/>
          </a:p>
        </p:txBody>
      </p:sp>
      <p:sp>
        <p:nvSpPr>
          <p:cNvPr id="499" name="Google Shape;499;p21"/>
          <p:cNvSpPr txBox="1"/>
          <p:nvPr/>
        </p:nvSpPr>
        <p:spPr>
          <a:xfrm>
            <a:off x="43338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68</a:t>
            </a:r>
            <a:endParaRPr/>
          </a:p>
        </p:txBody>
      </p:sp>
      <p:sp>
        <p:nvSpPr>
          <p:cNvPr id="500" name="Google Shape;500;p21"/>
          <p:cNvSpPr txBox="1"/>
          <p:nvPr/>
        </p:nvSpPr>
        <p:spPr>
          <a:xfrm>
            <a:off x="47910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</a:t>
            </a:r>
            <a:endParaRPr/>
          </a:p>
        </p:txBody>
      </p:sp>
      <p:sp>
        <p:nvSpPr>
          <p:cNvPr id="501" name="Google Shape;501;p21"/>
          <p:cNvSpPr txBox="1"/>
          <p:nvPr/>
        </p:nvSpPr>
        <p:spPr>
          <a:xfrm>
            <a:off x="5248275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26</a:t>
            </a:r>
            <a:endParaRPr/>
          </a:p>
        </p:txBody>
      </p:sp>
      <p:sp>
        <p:nvSpPr>
          <p:cNvPr id="502" name="Google Shape;502;p21"/>
          <p:cNvSpPr txBox="1"/>
          <p:nvPr/>
        </p:nvSpPr>
        <p:spPr>
          <a:xfrm>
            <a:off x="5715000" y="5410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  <a:endParaRPr/>
          </a:p>
        </p:txBody>
      </p:sp>
      <p:sp>
        <p:nvSpPr>
          <p:cNvPr id="503" name="Google Shape;503;p21"/>
          <p:cNvSpPr txBox="1"/>
          <p:nvPr/>
        </p:nvSpPr>
        <p:spPr>
          <a:xfrm>
            <a:off x="16002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504" name="Google Shape;504;p21"/>
          <p:cNvSpPr txBox="1"/>
          <p:nvPr/>
        </p:nvSpPr>
        <p:spPr>
          <a:xfrm>
            <a:off x="2047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05" name="Google Shape;505;p21"/>
          <p:cNvSpPr txBox="1"/>
          <p:nvPr/>
        </p:nvSpPr>
        <p:spPr>
          <a:xfrm>
            <a:off x="2514600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06" name="Google Shape;506;p21"/>
          <p:cNvSpPr txBox="1"/>
          <p:nvPr/>
        </p:nvSpPr>
        <p:spPr>
          <a:xfrm>
            <a:off x="2962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07" name="Google Shape;507;p21"/>
          <p:cNvSpPr txBox="1"/>
          <p:nvPr/>
        </p:nvSpPr>
        <p:spPr>
          <a:xfrm>
            <a:off x="3419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08" name="Google Shape;508;p21"/>
          <p:cNvSpPr txBox="1"/>
          <p:nvPr/>
        </p:nvSpPr>
        <p:spPr>
          <a:xfrm>
            <a:off x="3876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09" name="Google Shape;509;p21"/>
          <p:cNvSpPr txBox="1"/>
          <p:nvPr/>
        </p:nvSpPr>
        <p:spPr>
          <a:xfrm>
            <a:off x="43338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10" name="Google Shape;510;p21"/>
          <p:cNvSpPr txBox="1"/>
          <p:nvPr/>
        </p:nvSpPr>
        <p:spPr>
          <a:xfrm>
            <a:off x="4791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11" name="Google Shape;511;p21"/>
          <p:cNvSpPr txBox="1"/>
          <p:nvPr/>
        </p:nvSpPr>
        <p:spPr>
          <a:xfrm>
            <a:off x="5248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12" name="Google Shape;512;p21"/>
          <p:cNvSpPr txBox="1"/>
          <p:nvPr/>
        </p:nvSpPr>
        <p:spPr>
          <a:xfrm>
            <a:off x="57054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513" name="Google Shape;513;p21"/>
          <p:cNvSpPr txBox="1"/>
          <p:nvPr/>
        </p:nvSpPr>
        <p:spPr>
          <a:xfrm>
            <a:off x="61626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514" name="Google Shape;514;p21"/>
          <p:cNvSpPr txBox="1"/>
          <p:nvPr/>
        </p:nvSpPr>
        <p:spPr>
          <a:xfrm>
            <a:off x="6629400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515" name="Google Shape;515;p21"/>
          <p:cNvSpPr txBox="1"/>
          <p:nvPr/>
        </p:nvSpPr>
        <p:spPr>
          <a:xfrm>
            <a:off x="70770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516" name="Google Shape;516;p21"/>
          <p:cNvSpPr txBox="1"/>
          <p:nvPr/>
        </p:nvSpPr>
        <p:spPr>
          <a:xfrm>
            <a:off x="7534275" y="5867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517" name="Google Shape;517;p21"/>
          <p:cNvSpPr txBox="1"/>
          <p:nvPr/>
        </p:nvSpPr>
        <p:spPr>
          <a:xfrm>
            <a:off x="1133475" y="58515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518" name="Google Shape;518;p21"/>
          <p:cNvSpPr/>
          <p:nvPr/>
        </p:nvSpPr>
        <p:spPr>
          <a:xfrm>
            <a:off x="1941512" y="51482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21"/>
          <p:cNvSpPr/>
          <p:nvPr/>
        </p:nvSpPr>
        <p:spPr>
          <a:xfrm>
            <a:off x="1905000" y="48895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0" name="Google Shape;520;p21"/>
          <p:cNvSpPr/>
          <p:nvPr/>
        </p:nvSpPr>
        <p:spPr>
          <a:xfrm flipH="1" rot="10800000">
            <a:off x="2362200" y="58674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1" name="Google Shape;521;p21"/>
          <p:cNvSpPr/>
          <p:nvPr/>
        </p:nvSpPr>
        <p:spPr>
          <a:xfrm flipH="1" rot="10800000">
            <a:off x="2362200" y="58674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2" name="Google Shape;522;p21"/>
          <p:cNvSpPr/>
          <p:nvPr/>
        </p:nvSpPr>
        <p:spPr>
          <a:xfrm>
            <a:off x="2895600" y="48006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3" name="Google Shape;523;p21"/>
          <p:cNvSpPr/>
          <p:nvPr/>
        </p:nvSpPr>
        <p:spPr>
          <a:xfrm>
            <a:off x="2895600" y="48006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4" name="Google Shape;524;p21"/>
          <p:cNvSpPr/>
          <p:nvPr/>
        </p:nvSpPr>
        <p:spPr>
          <a:xfrm flipH="1" rot="10800000">
            <a:off x="3352800" y="58674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5" name="Google Shape;525;p21"/>
          <p:cNvSpPr/>
          <p:nvPr/>
        </p:nvSpPr>
        <p:spPr>
          <a:xfrm flipH="1" rot="10800000">
            <a:off x="3352800" y="5867400"/>
            <a:ext cx="2209800" cy="7620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6" name="Google Shape;526;p21"/>
          <p:cNvSpPr/>
          <p:nvPr/>
        </p:nvSpPr>
        <p:spPr>
          <a:xfrm>
            <a:off x="3733800" y="4648200"/>
            <a:ext cx="22098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7" name="Google Shape;527;p21"/>
          <p:cNvSpPr txBox="1"/>
          <p:nvPr/>
        </p:nvSpPr>
        <p:spPr>
          <a:xfrm>
            <a:off x="4562475" y="13716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528" name="Google Shape;528;p21"/>
          <p:cNvSpPr txBox="1"/>
          <p:nvPr/>
        </p:nvSpPr>
        <p:spPr>
          <a:xfrm>
            <a:off x="3200400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29" name="Google Shape;529;p21"/>
          <p:cNvSpPr txBox="1"/>
          <p:nvPr/>
        </p:nvSpPr>
        <p:spPr>
          <a:xfrm>
            <a:off x="5857875" y="22098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30" name="Google Shape;530;p21"/>
          <p:cNvSpPr txBox="1"/>
          <p:nvPr/>
        </p:nvSpPr>
        <p:spPr>
          <a:xfrm>
            <a:off x="66294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31" name="Google Shape;531;p21"/>
          <p:cNvSpPr txBox="1"/>
          <p:nvPr/>
        </p:nvSpPr>
        <p:spPr>
          <a:xfrm>
            <a:off x="50958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32" name="Google Shape;532;p21"/>
          <p:cNvSpPr txBox="1"/>
          <p:nvPr/>
        </p:nvSpPr>
        <p:spPr>
          <a:xfrm>
            <a:off x="4105275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33" name="Google Shape;533;p21"/>
          <p:cNvSpPr txBox="1"/>
          <p:nvPr/>
        </p:nvSpPr>
        <p:spPr>
          <a:xfrm>
            <a:off x="2362200" y="29559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34" name="Google Shape;534;p21"/>
          <p:cNvSpPr txBox="1"/>
          <p:nvPr/>
        </p:nvSpPr>
        <p:spPr>
          <a:xfrm>
            <a:off x="1905000" y="3946525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35" name="Google Shape;535;p21"/>
          <p:cNvSpPr txBox="1"/>
          <p:nvPr/>
        </p:nvSpPr>
        <p:spPr>
          <a:xfrm>
            <a:off x="2886075" y="3962400"/>
            <a:ext cx="390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36" name="Google Shape;536;p21"/>
          <p:cNvSpPr txBox="1"/>
          <p:nvPr/>
        </p:nvSpPr>
        <p:spPr>
          <a:xfrm>
            <a:off x="3429000" y="3962400"/>
            <a:ext cx="6096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537" name="Google Shape;537;p21"/>
          <p:cNvSpPr txBox="1"/>
          <p:nvPr/>
        </p:nvSpPr>
        <p:spPr>
          <a:xfrm>
            <a:off x="6391275" y="5410200"/>
            <a:ext cx="314400" cy="3969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8" name="Google Shape;538;p21"/>
          <p:cNvSpPr/>
          <p:nvPr/>
        </p:nvSpPr>
        <p:spPr>
          <a:xfrm>
            <a:off x="3733800" y="4648200"/>
            <a:ext cx="27432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9" name="Google Shape;539;p21"/>
          <p:cNvSpPr txBox="1"/>
          <p:nvPr/>
        </p:nvSpPr>
        <p:spPr>
          <a:xfrm>
            <a:off x="4419600" y="3979862"/>
            <a:ext cx="54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66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rgbClr val="99FF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540" name="Google Shape;540;p21"/>
          <p:cNvSpPr/>
          <p:nvPr/>
        </p:nvSpPr>
        <p:spPr>
          <a:xfrm>
            <a:off x="4876800" y="4038600"/>
            <a:ext cx="428700" cy="474600"/>
          </a:xfrm>
          <a:prstGeom prst="ellipse">
            <a:avLst/>
          </a:prstGeom>
          <a:solidFill>
            <a:srgbClr val="333399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8">
      <a:dk1>
        <a:srgbClr val="808080"/>
      </a:dk1>
      <a:lt1>
        <a:srgbClr val="FFFFFF"/>
      </a:lt1>
      <a:dk2>
        <a:srgbClr val="990033"/>
      </a:dk2>
      <a:lt2>
        <a:srgbClr val="FFFFFF"/>
      </a:lt2>
      <a:accent1>
        <a:srgbClr val="A50021"/>
      </a:accent1>
      <a:accent2>
        <a:srgbClr val="3333CC"/>
      </a:accent2>
      <a:accent3>
        <a:srgbClr val="CAAAAD"/>
      </a:accent3>
      <a:accent4>
        <a:srgbClr val="DADADA"/>
      </a:accent4>
      <a:accent5>
        <a:srgbClr val="CFAAAB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